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 id="2147483663" r:id="rId5"/>
    <p:sldMasterId id="2147483666" r:id="rId6"/>
    <p:sldMasterId id="2147483660" r:id="rId7"/>
    <p:sldMasterId id="2147483656" r:id="rId8"/>
    <p:sldMasterId id="2147483661" r:id="rId9"/>
    <p:sldMasterId id="2147483669" r:id="rId10"/>
    <p:sldMasterId id="2147483662" r:id="rId11"/>
    <p:sldMasterId id="2147483658" r:id="rId12"/>
    <p:sldMasterId id="2147483657" r:id="rId13"/>
    <p:sldMasterId id="2147483659" r:id="rId14"/>
    <p:sldMasterId id="2147483664" r:id="rId15"/>
    <p:sldMasterId id="2147483667" r:id="rId16"/>
    <p:sldMasterId id="2147483668" r:id="rId17"/>
    <p:sldMasterId id="2147483834" r:id="rId18"/>
    <p:sldMasterId id="2147483871" r:id="rId19"/>
  </p:sldMasterIdLst>
  <p:notesMasterIdLst>
    <p:notesMasterId r:id="rId34"/>
  </p:notesMasterIdLst>
  <p:handoutMasterIdLst>
    <p:handoutMasterId r:id="rId35"/>
  </p:handoutMasterIdLst>
  <p:sldIdLst>
    <p:sldId id="271" r:id="rId20"/>
    <p:sldId id="258" r:id="rId21"/>
    <p:sldId id="287" r:id="rId22"/>
    <p:sldId id="288" r:id="rId23"/>
    <p:sldId id="289" r:id="rId24"/>
    <p:sldId id="298" r:id="rId25"/>
    <p:sldId id="299" r:id="rId26"/>
    <p:sldId id="290" r:id="rId27"/>
    <p:sldId id="291" r:id="rId28"/>
    <p:sldId id="292" r:id="rId29"/>
    <p:sldId id="293" r:id="rId30"/>
    <p:sldId id="297" r:id="rId31"/>
    <p:sldId id="295" r:id="rId32"/>
    <p:sldId id="296" r:id="rId33"/>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F"/>
    <a:srgbClr val="2461AA"/>
    <a:srgbClr val="D674B7"/>
    <a:srgbClr val="FC1921"/>
    <a:srgbClr val="96D045"/>
    <a:srgbClr val="FFD600"/>
    <a:srgbClr val="6AC6D2"/>
    <a:srgbClr val="E20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5462" autoAdjust="0"/>
  </p:normalViewPr>
  <p:slideViewPr>
    <p:cSldViewPr>
      <p:cViewPr varScale="1">
        <p:scale>
          <a:sx n="66" d="100"/>
          <a:sy n="66" d="100"/>
        </p:scale>
        <p:origin x="182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tableStyles" Target="tableStyles.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dirty="0">
              <a:latin typeface="Calibri" panose="020F0502020204030204" pitchFamily="34" charset="0"/>
            </a:endParaRPr>
          </a:p>
        </p:txBody>
      </p:sp>
      <p:sp>
        <p:nvSpPr>
          <p:cNvPr id="3" name="Date Placeholder 2"/>
          <p:cNvSpPr>
            <a:spLocks noGrp="1"/>
          </p:cNvSpPr>
          <p:nvPr>
            <p:ph type="dt" sz="quarter" idx="1"/>
          </p:nvPr>
        </p:nvSpPr>
        <p:spPr>
          <a:xfrm>
            <a:off x="3850444" y="1"/>
            <a:ext cx="2945659" cy="496332"/>
          </a:xfrm>
          <a:prstGeom prst="rect">
            <a:avLst/>
          </a:prstGeom>
        </p:spPr>
        <p:txBody>
          <a:bodyPr vert="horz" lIns="91440" tIns="45720" rIns="91440" bIns="45720" rtlCol="0"/>
          <a:lstStyle>
            <a:lvl1pPr algn="r">
              <a:defRPr sz="1200"/>
            </a:lvl1pPr>
          </a:lstStyle>
          <a:p>
            <a:fld id="{F638830A-2BDE-4344-8D30-DFCD5976369C}" type="datetimeFigureOut">
              <a:rPr lang="en-GB" smtClean="0">
                <a:latin typeface="Calibri" panose="020F0502020204030204" pitchFamily="34" charset="0"/>
              </a:rPr>
              <a:t>17/10/2022</a:t>
            </a:fld>
            <a:endParaRPr lang="en-GB" dirty="0">
              <a:latin typeface="Calibri" panose="020F0502020204030204" pitchFamily="34" charset="0"/>
            </a:endParaRPr>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dirty="0">
              <a:latin typeface="Calibri" panose="020F0502020204030204" pitchFamily="34" charset="0"/>
            </a:endParaRPr>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43F3931C-2FDE-4424-B575-56E2A4757E5D}" type="slidenum">
              <a:rPr lang="en-GB" smtClean="0">
                <a:latin typeface="Calibri" panose="020F0502020204030204" pitchFamily="34" charset="0"/>
              </a:rPr>
              <a:t>‹#›</a:t>
            </a:fld>
            <a:endParaRPr lang="en-GB" dirty="0">
              <a:latin typeface="Calibri" panose="020F0502020204030204" pitchFamily="34" charset="0"/>
            </a:endParaRPr>
          </a:p>
        </p:txBody>
      </p:sp>
    </p:spTree>
    <p:extLst>
      <p:ext uri="{BB962C8B-B14F-4D97-AF65-F5344CB8AC3E}">
        <p14:creationId xmlns:p14="http://schemas.microsoft.com/office/powerpoint/2010/main" val="1748349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pPr>
              <a:defRPr/>
            </a:pPr>
            <a:endParaRPr lang="en-GB" dirty="0"/>
          </a:p>
        </p:txBody>
      </p:sp>
      <p:sp>
        <p:nvSpPr>
          <p:cNvPr id="4099" name="Rectangle 3"/>
          <p:cNvSpPr>
            <a:spLocks noGrp="1" noChangeArrowheads="1"/>
          </p:cNvSpPr>
          <p:nvPr>
            <p:ph type="dt" idx="1"/>
          </p:nvPr>
        </p:nvSpPr>
        <p:spPr bwMode="auto">
          <a:xfrm>
            <a:off x="3850444"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pPr>
              <a:defRPr/>
            </a:pPr>
            <a:endParaRPr lang="en-GB" dirty="0"/>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154"/>
            <a:ext cx="5438140"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1"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pPr>
              <a:defRPr/>
            </a:pPr>
            <a:endParaRPr lang="en-GB" dirty="0"/>
          </a:p>
        </p:txBody>
      </p:sp>
      <p:sp>
        <p:nvSpPr>
          <p:cNvPr id="4103" name="Rectangle 7"/>
          <p:cNvSpPr>
            <a:spLocks noGrp="1" noChangeArrowheads="1"/>
          </p:cNvSpPr>
          <p:nvPr>
            <p:ph type="sldNum" sz="quarter" idx="5"/>
          </p:nvPr>
        </p:nvSpPr>
        <p:spPr bwMode="auto">
          <a:xfrm>
            <a:off x="3850444"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pPr>
              <a:defRPr/>
            </a:pPr>
            <a:fld id="{DC0047DB-D45A-44D6-BB7A-71542D3D4565}" type="slidenum">
              <a:rPr lang="en-GB" smtClean="0"/>
              <a:pPr>
                <a:defRPr/>
              </a:pPr>
              <a:t>‹#›</a:t>
            </a:fld>
            <a:endParaRPr lang="en-GB" dirty="0"/>
          </a:p>
        </p:txBody>
      </p:sp>
    </p:spTree>
    <p:extLst>
      <p:ext uri="{BB962C8B-B14F-4D97-AF65-F5344CB8AC3E}">
        <p14:creationId xmlns:p14="http://schemas.microsoft.com/office/powerpoint/2010/main" val="465157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A63F8F-859B-4C09-9EAD-8C714C249F6C}" type="slidenum">
              <a:rPr lang="en-GB" smtClean="0">
                <a:latin typeface="Calibri" panose="020F0502020204030204" pitchFamily="34" charset="0"/>
              </a:rPr>
              <a:pPr eaLnBrk="1" hangingPunct="1"/>
              <a:t>1</a:t>
            </a:fld>
            <a:endParaRPr lang="en-GB" dirty="0">
              <a:latin typeface="Calibri" panose="020F0502020204030204"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dirty="0"/>
              <a:t>To change the colour of the slide click Format/Slide design and choose from the options in the task pane on the right</a:t>
            </a:r>
          </a:p>
          <a:p>
            <a:pPr eaLnBrk="1" hangingPunct="1"/>
            <a:endParaRPr lang="en-GB" dirty="0"/>
          </a:p>
          <a:p>
            <a:pPr eaLnBrk="1" hangingPunct="1"/>
            <a:r>
              <a:rPr lang="en-GB" dirty="0"/>
              <a:t>A selection of pictures that will fit into this space are available here</a:t>
            </a:r>
          </a:p>
        </p:txBody>
      </p:sp>
    </p:spTree>
    <p:extLst>
      <p:ext uri="{BB962C8B-B14F-4D97-AF65-F5344CB8AC3E}">
        <p14:creationId xmlns:p14="http://schemas.microsoft.com/office/powerpoint/2010/main" val="261725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12</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77947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13</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909947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14</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157118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2</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133879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3</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215629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4</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670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5</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221306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8</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1808036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9</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424284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10</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4115725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22CBEE-7638-45F3-A062-03F61A616592}" type="slidenum">
              <a:rPr lang="en-GB" smtClean="0">
                <a:latin typeface="Calibri" panose="020F0502020204030204" pitchFamily="34" charset="0"/>
              </a:rPr>
              <a:pPr eaLnBrk="1" hangingPunct="1"/>
              <a:t>11</a:t>
            </a:fld>
            <a:endParaRPr lang="en-GB" dirty="0">
              <a:latin typeface="Calibri" panose="020F050202020403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GB" dirty="0"/>
          </a:p>
        </p:txBody>
      </p:sp>
    </p:spTree>
    <p:extLst>
      <p:ext uri="{BB962C8B-B14F-4D97-AF65-F5344CB8AC3E}">
        <p14:creationId xmlns:p14="http://schemas.microsoft.com/office/powerpoint/2010/main" val="147306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53031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59359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813470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050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4068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64487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68827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43912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258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3768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305750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565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957822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85973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809976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75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672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960864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1056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95294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529133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189394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7348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07806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536520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09320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06553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02274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1798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7376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54294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15658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79311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1086080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330513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5291333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8EC05B72-5BEF-46FE-9FB3-DE765E4CA2F3}" type="slidenum">
              <a:rPr lang="en-GB"/>
              <a:pPr>
                <a:defRPr/>
              </a:pPr>
              <a:t>‹#›</a:t>
            </a:fld>
            <a:endParaRPr lang="en-GB" dirty="0"/>
          </a:p>
        </p:txBody>
      </p:sp>
    </p:spTree>
    <p:extLst>
      <p:ext uri="{BB962C8B-B14F-4D97-AF65-F5344CB8AC3E}">
        <p14:creationId xmlns:p14="http://schemas.microsoft.com/office/powerpoint/2010/main" val="879114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0EEC0E7B-0235-41AF-9A5C-31209F4A8976}" type="slidenum">
              <a:rPr lang="en-GB"/>
              <a:pPr>
                <a:defRPr/>
              </a:pPr>
              <a:t>‹#›</a:t>
            </a:fld>
            <a:endParaRPr lang="en-GB" dirty="0"/>
          </a:p>
        </p:txBody>
      </p:sp>
    </p:spTree>
    <p:extLst>
      <p:ext uri="{BB962C8B-B14F-4D97-AF65-F5344CB8AC3E}">
        <p14:creationId xmlns:p14="http://schemas.microsoft.com/office/powerpoint/2010/main" val="5178165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578EE51B-5F2E-49F2-A945-DAFAB01E7A33}" type="slidenum">
              <a:rPr lang="en-GB"/>
              <a:pPr>
                <a:defRPr/>
              </a:pPr>
              <a:t>‹#›</a:t>
            </a:fld>
            <a:endParaRPr lang="en-GB" dirty="0"/>
          </a:p>
        </p:txBody>
      </p:sp>
    </p:spTree>
    <p:extLst>
      <p:ext uri="{BB962C8B-B14F-4D97-AF65-F5344CB8AC3E}">
        <p14:creationId xmlns:p14="http://schemas.microsoft.com/office/powerpoint/2010/main" val="13283536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sldNum" sz="quarter" idx="10"/>
          </p:nvPr>
        </p:nvSpPr>
        <p:spPr>
          <a:ln/>
        </p:spPr>
        <p:txBody>
          <a:bodyPr/>
          <a:lstStyle>
            <a:lvl1pPr>
              <a:defRPr/>
            </a:lvl1pPr>
          </a:lstStyle>
          <a:p>
            <a:pPr>
              <a:defRPr/>
            </a:pPr>
            <a:fld id="{399200B1-D936-4FD6-A51E-D5C5EA594FAC}" type="slidenum">
              <a:rPr lang="en-GB"/>
              <a:pPr>
                <a:defRPr/>
              </a:pPr>
              <a:t>‹#›</a:t>
            </a:fld>
            <a:endParaRPr lang="en-GB" dirty="0"/>
          </a:p>
        </p:txBody>
      </p:sp>
    </p:spTree>
    <p:extLst>
      <p:ext uri="{BB962C8B-B14F-4D97-AF65-F5344CB8AC3E}">
        <p14:creationId xmlns:p14="http://schemas.microsoft.com/office/powerpoint/2010/main" val="28949413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sldNum" sz="quarter" idx="10"/>
          </p:nvPr>
        </p:nvSpPr>
        <p:spPr>
          <a:ln/>
        </p:spPr>
        <p:txBody>
          <a:bodyPr/>
          <a:lstStyle>
            <a:lvl1pPr>
              <a:defRPr/>
            </a:lvl1pPr>
          </a:lstStyle>
          <a:p>
            <a:pPr>
              <a:defRPr/>
            </a:pPr>
            <a:fld id="{F893B620-1543-4BCB-BD5E-615696A4DC32}" type="slidenum">
              <a:rPr lang="en-GB"/>
              <a:pPr>
                <a:defRPr/>
              </a:pPr>
              <a:t>‹#›</a:t>
            </a:fld>
            <a:endParaRPr lang="en-GB" dirty="0"/>
          </a:p>
        </p:txBody>
      </p:sp>
    </p:spTree>
    <p:extLst>
      <p:ext uri="{BB962C8B-B14F-4D97-AF65-F5344CB8AC3E}">
        <p14:creationId xmlns:p14="http://schemas.microsoft.com/office/powerpoint/2010/main" val="21646098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86570375-4045-4D6B-BDDE-9A8B2AEBFAC8}" type="slidenum">
              <a:rPr lang="en-GB"/>
              <a:pPr>
                <a:defRPr/>
              </a:pPr>
              <a:t>‹#›</a:t>
            </a:fld>
            <a:endParaRPr lang="en-GB" dirty="0"/>
          </a:p>
        </p:txBody>
      </p:sp>
    </p:spTree>
    <p:extLst>
      <p:ext uri="{BB962C8B-B14F-4D97-AF65-F5344CB8AC3E}">
        <p14:creationId xmlns:p14="http://schemas.microsoft.com/office/powerpoint/2010/main" val="11502885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D2D4A531-6D3F-4FB8-824E-0D99523CEE85}" type="slidenum">
              <a:rPr lang="en-GB"/>
              <a:pPr>
                <a:defRPr/>
              </a:pPr>
              <a:t>‹#›</a:t>
            </a:fld>
            <a:endParaRPr lang="en-GB" dirty="0"/>
          </a:p>
        </p:txBody>
      </p:sp>
    </p:spTree>
    <p:extLst>
      <p:ext uri="{BB962C8B-B14F-4D97-AF65-F5344CB8AC3E}">
        <p14:creationId xmlns:p14="http://schemas.microsoft.com/office/powerpoint/2010/main" val="6274687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C6700AD-27DF-4602-80E3-279F06948CD9}" type="slidenum">
              <a:rPr lang="en-GB"/>
              <a:pPr>
                <a:defRPr/>
              </a:pPr>
              <a:t>‹#›</a:t>
            </a:fld>
            <a:endParaRPr lang="en-GB" dirty="0"/>
          </a:p>
        </p:txBody>
      </p:sp>
    </p:spTree>
    <p:extLst>
      <p:ext uri="{BB962C8B-B14F-4D97-AF65-F5344CB8AC3E}">
        <p14:creationId xmlns:p14="http://schemas.microsoft.com/office/powerpoint/2010/main" val="1979103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DE4885F0-6B3A-43F1-9CAC-49B3458D2410}" type="slidenum">
              <a:rPr lang="en-GB"/>
              <a:pPr>
                <a:defRPr/>
              </a:pPr>
              <a:t>‹#›</a:t>
            </a:fld>
            <a:endParaRPr lang="en-GB" dirty="0"/>
          </a:p>
        </p:txBody>
      </p:sp>
    </p:spTree>
    <p:extLst>
      <p:ext uri="{BB962C8B-B14F-4D97-AF65-F5344CB8AC3E}">
        <p14:creationId xmlns:p14="http://schemas.microsoft.com/office/powerpoint/2010/main" val="2605882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89360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2A112C0E-6EDA-400B-8B6B-C9BF2BAE94B8}" type="slidenum">
              <a:rPr lang="en-GB"/>
              <a:pPr>
                <a:defRPr/>
              </a:pPr>
              <a:t>‹#›</a:t>
            </a:fld>
            <a:endParaRPr lang="en-GB" dirty="0"/>
          </a:p>
        </p:txBody>
      </p:sp>
    </p:spTree>
    <p:extLst>
      <p:ext uri="{BB962C8B-B14F-4D97-AF65-F5344CB8AC3E}">
        <p14:creationId xmlns:p14="http://schemas.microsoft.com/office/powerpoint/2010/main" val="40599668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346DEEBD-DF85-4F83-B374-1CCA96B4476C}" type="slidenum">
              <a:rPr lang="en-GB"/>
              <a:pPr>
                <a:defRPr/>
              </a:pPr>
              <a:t>‹#›</a:t>
            </a:fld>
            <a:endParaRPr lang="en-GB" dirty="0"/>
          </a:p>
        </p:txBody>
      </p:sp>
    </p:spTree>
    <p:extLst>
      <p:ext uri="{BB962C8B-B14F-4D97-AF65-F5344CB8AC3E}">
        <p14:creationId xmlns:p14="http://schemas.microsoft.com/office/powerpoint/2010/main" val="13178887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30C89136-E48A-4D15-9B8F-44A9C5A7A02B}" type="slidenum">
              <a:rPr lang="en-GB"/>
              <a:pPr>
                <a:defRPr/>
              </a:pPr>
              <a:t>‹#›</a:t>
            </a:fld>
            <a:endParaRPr lang="en-GB" dirty="0"/>
          </a:p>
        </p:txBody>
      </p:sp>
    </p:spTree>
    <p:extLst>
      <p:ext uri="{BB962C8B-B14F-4D97-AF65-F5344CB8AC3E}">
        <p14:creationId xmlns:p14="http://schemas.microsoft.com/office/powerpoint/2010/main" val="27030122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97707BCB-377C-45E1-980D-6BAC410D5019}" type="slidenum">
              <a:rPr lang="en-GB"/>
              <a:pPr>
                <a:defRPr/>
              </a:pPr>
              <a:t>‹#›</a:t>
            </a:fld>
            <a:endParaRPr lang="en-GB" dirty="0"/>
          </a:p>
        </p:txBody>
      </p:sp>
    </p:spTree>
    <p:extLst>
      <p:ext uri="{BB962C8B-B14F-4D97-AF65-F5344CB8AC3E}">
        <p14:creationId xmlns:p14="http://schemas.microsoft.com/office/powerpoint/2010/main" val="30340127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97833F2-01E2-43E5-93A5-EC7443C81DC2}" type="slidenum">
              <a:rPr lang="en-GB"/>
              <a:pPr>
                <a:defRPr/>
              </a:pPr>
              <a:t>‹#›</a:t>
            </a:fld>
            <a:endParaRPr lang="en-GB" dirty="0"/>
          </a:p>
        </p:txBody>
      </p:sp>
    </p:spTree>
    <p:extLst>
      <p:ext uri="{BB962C8B-B14F-4D97-AF65-F5344CB8AC3E}">
        <p14:creationId xmlns:p14="http://schemas.microsoft.com/office/powerpoint/2010/main" val="2235838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sldNum" sz="quarter" idx="10"/>
          </p:nvPr>
        </p:nvSpPr>
        <p:spPr>
          <a:ln/>
        </p:spPr>
        <p:txBody>
          <a:bodyPr/>
          <a:lstStyle>
            <a:lvl1pPr>
              <a:defRPr/>
            </a:lvl1pPr>
          </a:lstStyle>
          <a:p>
            <a:pPr>
              <a:defRPr/>
            </a:pPr>
            <a:fld id="{52B8B8CB-CEBE-46A5-ACC1-DC9EFE3E252E}" type="slidenum">
              <a:rPr lang="en-GB"/>
              <a:pPr>
                <a:defRPr/>
              </a:pPr>
              <a:t>‹#›</a:t>
            </a:fld>
            <a:endParaRPr lang="en-GB" dirty="0"/>
          </a:p>
        </p:txBody>
      </p:sp>
    </p:spTree>
    <p:extLst>
      <p:ext uri="{BB962C8B-B14F-4D97-AF65-F5344CB8AC3E}">
        <p14:creationId xmlns:p14="http://schemas.microsoft.com/office/powerpoint/2010/main" val="21605187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sldNum" sz="quarter" idx="10"/>
          </p:nvPr>
        </p:nvSpPr>
        <p:spPr>
          <a:ln/>
        </p:spPr>
        <p:txBody>
          <a:bodyPr/>
          <a:lstStyle>
            <a:lvl1pPr>
              <a:defRPr/>
            </a:lvl1pPr>
          </a:lstStyle>
          <a:p>
            <a:pPr>
              <a:defRPr/>
            </a:pPr>
            <a:fld id="{09F2A310-BC1B-423A-98DC-71753E366590}" type="slidenum">
              <a:rPr lang="en-GB"/>
              <a:pPr>
                <a:defRPr/>
              </a:pPr>
              <a:t>‹#›</a:t>
            </a:fld>
            <a:endParaRPr lang="en-GB" dirty="0"/>
          </a:p>
        </p:txBody>
      </p:sp>
    </p:spTree>
    <p:extLst>
      <p:ext uri="{BB962C8B-B14F-4D97-AF65-F5344CB8AC3E}">
        <p14:creationId xmlns:p14="http://schemas.microsoft.com/office/powerpoint/2010/main" val="25650247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DC3D1459-79D2-4933-9841-4765C7FDE381}" type="slidenum">
              <a:rPr lang="en-GB"/>
              <a:pPr>
                <a:defRPr/>
              </a:pPr>
              <a:t>‹#›</a:t>
            </a:fld>
            <a:endParaRPr lang="en-GB" dirty="0"/>
          </a:p>
        </p:txBody>
      </p:sp>
    </p:spTree>
    <p:extLst>
      <p:ext uri="{BB962C8B-B14F-4D97-AF65-F5344CB8AC3E}">
        <p14:creationId xmlns:p14="http://schemas.microsoft.com/office/powerpoint/2010/main" val="2882375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7357759-7C8F-40EE-8A77-98D661D14CAF}" type="slidenum">
              <a:rPr lang="en-GB"/>
              <a:pPr>
                <a:defRPr/>
              </a:pPr>
              <a:t>‹#›</a:t>
            </a:fld>
            <a:endParaRPr lang="en-GB" dirty="0"/>
          </a:p>
        </p:txBody>
      </p:sp>
    </p:spTree>
    <p:extLst>
      <p:ext uri="{BB962C8B-B14F-4D97-AF65-F5344CB8AC3E}">
        <p14:creationId xmlns:p14="http://schemas.microsoft.com/office/powerpoint/2010/main" val="4199427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D5D298C-9D0F-438A-9311-A7C58F1131C7}" type="slidenum">
              <a:rPr lang="en-GB"/>
              <a:pPr>
                <a:defRPr/>
              </a:pPr>
              <a:t>‹#›</a:t>
            </a:fld>
            <a:endParaRPr lang="en-GB" dirty="0"/>
          </a:p>
        </p:txBody>
      </p:sp>
    </p:spTree>
    <p:extLst>
      <p:ext uri="{BB962C8B-B14F-4D97-AF65-F5344CB8AC3E}">
        <p14:creationId xmlns:p14="http://schemas.microsoft.com/office/powerpoint/2010/main" val="2931646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98878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0C61DBDE-0663-407C-A64C-ED13EBD2EAFD}" type="slidenum">
              <a:rPr lang="en-GB"/>
              <a:pPr>
                <a:defRPr/>
              </a:pPr>
              <a:t>‹#›</a:t>
            </a:fld>
            <a:endParaRPr lang="en-GB" dirty="0"/>
          </a:p>
        </p:txBody>
      </p:sp>
    </p:spTree>
    <p:extLst>
      <p:ext uri="{BB962C8B-B14F-4D97-AF65-F5344CB8AC3E}">
        <p14:creationId xmlns:p14="http://schemas.microsoft.com/office/powerpoint/2010/main" val="4869177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EC8F6B70-0C13-415F-983D-21A52B2ADD7F}" type="slidenum">
              <a:rPr lang="en-GB"/>
              <a:pPr>
                <a:defRPr/>
              </a:pPr>
              <a:t>‹#›</a:t>
            </a:fld>
            <a:endParaRPr lang="en-GB" dirty="0"/>
          </a:p>
        </p:txBody>
      </p:sp>
    </p:spTree>
    <p:extLst>
      <p:ext uri="{BB962C8B-B14F-4D97-AF65-F5344CB8AC3E}">
        <p14:creationId xmlns:p14="http://schemas.microsoft.com/office/powerpoint/2010/main" val="15833243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4FE33108-328B-4C74-ACF1-7AB29FCF68E2}" type="slidenum">
              <a:rPr lang="en-GB"/>
              <a:pPr>
                <a:defRPr/>
              </a:pPr>
              <a:t>‹#›</a:t>
            </a:fld>
            <a:endParaRPr lang="en-GB" dirty="0"/>
          </a:p>
        </p:txBody>
      </p:sp>
    </p:spTree>
    <p:extLst>
      <p:ext uri="{BB962C8B-B14F-4D97-AF65-F5344CB8AC3E}">
        <p14:creationId xmlns:p14="http://schemas.microsoft.com/office/powerpoint/2010/main" val="12100778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4CDC59BA-8149-4F70-9151-F469E2C68214}" type="slidenum">
              <a:rPr lang="en-GB"/>
              <a:pPr>
                <a:defRPr/>
              </a:pPr>
              <a:t>‹#›</a:t>
            </a:fld>
            <a:endParaRPr lang="en-GB" dirty="0"/>
          </a:p>
        </p:txBody>
      </p:sp>
    </p:spTree>
    <p:extLst>
      <p:ext uri="{BB962C8B-B14F-4D97-AF65-F5344CB8AC3E}">
        <p14:creationId xmlns:p14="http://schemas.microsoft.com/office/powerpoint/2010/main" val="21791862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EA033B80-53DF-4029-899F-9A72C092BE64}" type="slidenum">
              <a:rPr lang="en-GB"/>
              <a:pPr>
                <a:defRPr/>
              </a:pPr>
              <a:t>‹#›</a:t>
            </a:fld>
            <a:endParaRPr lang="en-GB" dirty="0"/>
          </a:p>
        </p:txBody>
      </p:sp>
    </p:spTree>
    <p:extLst>
      <p:ext uri="{BB962C8B-B14F-4D97-AF65-F5344CB8AC3E}">
        <p14:creationId xmlns:p14="http://schemas.microsoft.com/office/powerpoint/2010/main" val="25683659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BF038320-FFCB-4BE7-9E87-D3210EAC653C}" type="slidenum">
              <a:rPr lang="en-GB"/>
              <a:pPr>
                <a:defRPr/>
              </a:pPr>
              <a:t>‹#›</a:t>
            </a:fld>
            <a:endParaRPr lang="en-GB" dirty="0"/>
          </a:p>
        </p:txBody>
      </p:sp>
    </p:spTree>
    <p:extLst>
      <p:ext uri="{BB962C8B-B14F-4D97-AF65-F5344CB8AC3E}">
        <p14:creationId xmlns:p14="http://schemas.microsoft.com/office/powerpoint/2010/main" val="37233595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1655762"/>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5"/>
          <p:cNvSpPr>
            <a:spLocks noGrp="1" noChangeArrowheads="1"/>
          </p:cNvSpPr>
          <p:nvPr>
            <p:ph type="sldNum" sz="quarter" idx="10"/>
          </p:nvPr>
        </p:nvSpPr>
        <p:spPr>
          <a:ln/>
        </p:spPr>
        <p:txBody>
          <a:bodyPr/>
          <a:lstStyle>
            <a:lvl1pPr>
              <a:defRPr/>
            </a:lvl1pPr>
          </a:lstStyle>
          <a:p>
            <a:pPr>
              <a:defRPr/>
            </a:pPr>
            <a:fld id="{41F31B5B-FCB7-4706-9A4C-24A3FF86C96C}" type="slidenum">
              <a:rPr lang="en-GB"/>
              <a:pPr>
                <a:defRPr/>
              </a:pPr>
              <a:t>‹#›</a:t>
            </a:fld>
            <a:endParaRPr lang="en-GB" dirty="0"/>
          </a:p>
        </p:txBody>
      </p:sp>
    </p:spTree>
    <p:extLst>
      <p:ext uri="{BB962C8B-B14F-4D97-AF65-F5344CB8AC3E}">
        <p14:creationId xmlns:p14="http://schemas.microsoft.com/office/powerpoint/2010/main" val="251006812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5"/>
          <p:cNvSpPr>
            <a:spLocks noGrp="1" noChangeArrowheads="1"/>
          </p:cNvSpPr>
          <p:nvPr>
            <p:ph type="sldNum" sz="quarter" idx="10"/>
          </p:nvPr>
        </p:nvSpPr>
        <p:spPr>
          <a:ln/>
        </p:spPr>
        <p:txBody>
          <a:bodyPr/>
          <a:lstStyle>
            <a:lvl1pPr>
              <a:defRPr/>
            </a:lvl1pPr>
          </a:lstStyle>
          <a:p>
            <a:pPr>
              <a:defRPr/>
            </a:pPr>
            <a:fld id="{090B67B5-D857-4C91-BD18-592EE02DE12C}" type="slidenum">
              <a:rPr lang="en-GB"/>
              <a:pPr>
                <a:defRPr/>
              </a:pPr>
              <a:t>‹#›</a:t>
            </a:fld>
            <a:endParaRPr lang="en-GB" dirty="0"/>
          </a:p>
        </p:txBody>
      </p:sp>
    </p:spTree>
    <p:extLst>
      <p:ext uri="{BB962C8B-B14F-4D97-AF65-F5344CB8AC3E}">
        <p14:creationId xmlns:p14="http://schemas.microsoft.com/office/powerpoint/2010/main" val="34080419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EC5655B3-9312-4322-9341-F025451028F4}" type="slidenum">
              <a:rPr lang="en-GB"/>
              <a:pPr>
                <a:defRPr/>
              </a:pPr>
              <a:t>‹#›</a:t>
            </a:fld>
            <a:endParaRPr lang="en-GB" dirty="0"/>
          </a:p>
        </p:txBody>
      </p:sp>
    </p:spTree>
    <p:extLst>
      <p:ext uri="{BB962C8B-B14F-4D97-AF65-F5344CB8AC3E}">
        <p14:creationId xmlns:p14="http://schemas.microsoft.com/office/powerpoint/2010/main" val="31221010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FF02505-C314-4545-AC0D-7108C4968AE2}" type="slidenum">
              <a:rPr lang="en-GB"/>
              <a:pPr>
                <a:defRPr/>
              </a:pPr>
              <a:t>‹#›</a:t>
            </a:fld>
            <a:endParaRPr lang="en-GB" dirty="0"/>
          </a:p>
        </p:txBody>
      </p:sp>
    </p:spTree>
    <p:extLst>
      <p:ext uri="{BB962C8B-B14F-4D97-AF65-F5344CB8AC3E}">
        <p14:creationId xmlns:p14="http://schemas.microsoft.com/office/powerpoint/2010/main" val="363597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373590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9D67F9FA-CD77-4822-BE4B-7AF72987C3F9}" type="slidenum">
              <a:rPr lang="en-GB"/>
              <a:pPr>
                <a:defRPr/>
              </a:pPr>
              <a:t>‹#›</a:t>
            </a:fld>
            <a:endParaRPr lang="en-GB" dirty="0"/>
          </a:p>
        </p:txBody>
      </p:sp>
    </p:spTree>
    <p:extLst>
      <p:ext uri="{BB962C8B-B14F-4D97-AF65-F5344CB8AC3E}">
        <p14:creationId xmlns:p14="http://schemas.microsoft.com/office/powerpoint/2010/main" val="14729095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B3B8D54-D5D2-4A8F-8FCD-9874556D2F09}" type="slidenum">
              <a:rPr lang="en-GB"/>
              <a:pPr>
                <a:defRPr/>
              </a:pPr>
              <a:t>‹#›</a:t>
            </a:fld>
            <a:endParaRPr lang="en-GB" dirty="0"/>
          </a:p>
        </p:txBody>
      </p:sp>
    </p:spTree>
    <p:extLst>
      <p:ext uri="{BB962C8B-B14F-4D97-AF65-F5344CB8AC3E}">
        <p14:creationId xmlns:p14="http://schemas.microsoft.com/office/powerpoint/2010/main" val="23342386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BB225789-1A85-47BE-8397-D65D98461500}" type="slidenum">
              <a:rPr lang="en-GB"/>
              <a:pPr>
                <a:defRPr/>
              </a:pPr>
              <a:t>‹#›</a:t>
            </a:fld>
            <a:endParaRPr lang="en-GB" dirty="0"/>
          </a:p>
        </p:txBody>
      </p:sp>
    </p:spTree>
    <p:extLst>
      <p:ext uri="{BB962C8B-B14F-4D97-AF65-F5344CB8AC3E}">
        <p14:creationId xmlns:p14="http://schemas.microsoft.com/office/powerpoint/2010/main" val="10359268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36591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3659187"/>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p:cNvSpPr>
            <a:spLocks noGrp="1" noChangeArrowheads="1"/>
          </p:cNvSpPr>
          <p:nvPr>
            <p:ph type="sldNum" sz="quarter" idx="10"/>
          </p:nvPr>
        </p:nvSpPr>
        <p:spPr>
          <a:ln/>
        </p:spPr>
        <p:txBody>
          <a:bodyPr/>
          <a:lstStyle>
            <a:lvl1pPr>
              <a:defRPr/>
            </a:lvl1pPr>
          </a:lstStyle>
          <a:p>
            <a:pPr>
              <a:defRPr/>
            </a:pPr>
            <a:fld id="{B7ECF95C-3F29-4F0E-9EA6-A5FD1E2FB527}" type="slidenum">
              <a:rPr lang="en-GB"/>
              <a:pPr>
                <a:defRPr/>
              </a:pPr>
              <a:t>‹#›</a:t>
            </a:fld>
            <a:endParaRPr lang="en-GB" dirty="0"/>
          </a:p>
        </p:txBody>
      </p:sp>
    </p:spTree>
    <p:extLst>
      <p:ext uri="{BB962C8B-B14F-4D97-AF65-F5344CB8AC3E}">
        <p14:creationId xmlns:p14="http://schemas.microsoft.com/office/powerpoint/2010/main" val="141666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2413411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61960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9400899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847345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78836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51711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1341768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9486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60742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218765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751039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8044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38078220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36358" y="365126"/>
            <a:ext cx="1078992" cy="944880"/>
          </a:xfrm>
          <a:prstGeom prst="rect">
            <a:avLst/>
          </a:prstGeom>
        </p:spPr>
      </p:pic>
    </p:spTree>
    <p:extLst>
      <p:ext uri="{BB962C8B-B14F-4D97-AF65-F5344CB8AC3E}">
        <p14:creationId xmlns:p14="http://schemas.microsoft.com/office/powerpoint/2010/main" val="19966081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30509908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4515262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711045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30716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40804183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39874312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17991815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32606083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205278479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33D4A1-E9F3-4ACA-B9EC-5142C65D3AD0}" type="datetimeFigureOut">
              <a:rPr lang="en-GB" smtClean="0"/>
              <a:t>17/10/2022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4B2646F-F2A6-4F38-86CB-6A71895F82C0}" type="slidenum">
              <a:rPr lang="en-GB" smtClean="0"/>
              <a:t>‹#›</a:t>
            </a:fld>
            <a:endParaRPr lang="en-GB" dirty="0"/>
          </a:p>
        </p:txBody>
      </p:sp>
    </p:spTree>
    <p:extLst>
      <p:ext uri="{BB962C8B-B14F-4D97-AF65-F5344CB8AC3E}">
        <p14:creationId xmlns:p14="http://schemas.microsoft.com/office/powerpoint/2010/main" val="3277426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721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013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100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702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329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9164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25498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0777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4939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5515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604830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841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46162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458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2916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319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274638"/>
            <a:ext cx="1946275" cy="27225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274638"/>
            <a:ext cx="5688012" cy="2722562"/>
          </a:xfrm>
        </p:spPr>
        <p:txBody>
          <a:bodyPr vert="eaVert"/>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38954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1086080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529133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966563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2094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213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182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2278063"/>
            <a:ext cx="3816350"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868863" y="2278063"/>
            <a:ext cx="3817937" cy="719137"/>
          </a:xfrm>
        </p:spPr>
        <p:txBody>
          <a:bodyPr/>
          <a:lstStyle>
            <a:lvl1pPr>
              <a:defRPr sz="2800"/>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59752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1971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99177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427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3502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80547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6236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741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10860806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529133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4252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3335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402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53665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06982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7872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043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926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1521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41144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78988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30051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823870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555685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9685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76537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765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4617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22033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014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71434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1612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1209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460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98487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381412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16328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013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4655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6996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370240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0605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5392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5700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31170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67952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52235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10860806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333375"/>
            <a:ext cx="6048375" cy="10842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900113" y="1600200"/>
            <a:ext cx="3816350" cy="463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868863" y="1600200"/>
            <a:ext cx="3817937" cy="4637088"/>
          </a:xfrm>
        </p:spPr>
        <p:txBody>
          <a:bodyPr/>
          <a:lstStyle/>
          <a:p>
            <a:pPr lvl="0"/>
            <a:endParaRPr lang="en-GB" noProof="0" dirty="0"/>
          </a:p>
        </p:txBody>
      </p:sp>
    </p:spTree>
    <p:extLst>
      <p:ext uri="{BB962C8B-B14F-4D97-AF65-F5344CB8AC3E}">
        <p14:creationId xmlns:p14="http://schemas.microsoft.com/office/powerpoint/2010/main" val="529133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913958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02612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576635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4436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36854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798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482700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4284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3971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3757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348978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9039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6388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132986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04969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620620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4637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134949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482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0.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1.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8.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6" Type="http://schemas.openxmlformats.org/officeDocument/2006/relationships/image" Target="../media/image1.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image" Target="../media/image9.gif"/><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33.xml"/><Relationship Id="rId21" Type="http://schemas.openxmlformats.org/officeDocument/2006/relationships/image" Target="../media/image13.jpeg"/><Relationship Id="rId7" Type="http://schemas.openxmlformats.org/officeDocument/2006/relationships/slideLayout" Target="../slideLayouts/slideLayout137.xml"/><Relationship Id="rId12" Type="http://schemas.openxmlformats.org/officeDocument/2006/relationships/theme" Target="../theme/theme12.xml"/><Relationship Id="rId17" Type="http://schemas.openxmlformats.org/officeDocument/2006/relationships/image" Target="../media/image11.jpeg"/><Relationship Id="rId2" Type="http://schemas.openxmlformats.org/officeDocument/2006/relationships/slideLayout" Target="../slideLayouts/slideLayout132.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40.xml"/><Relationship Id="rId19" Type="http://schemas.openxmlformats.org/officeDocument/2006/relationships/image" Target="../media/image12.jpe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44.xml"/><Relationship Id="rId21" Type="http://schemas.openxmlformats.org/officeDocument/2006/relationships/image" Target="../media/image13.jpeg"/><Relationship Id="rId7" Type="http://schemas.openxmlformats.org/officeDocument/2006/relationships/slideLayout" Target="../slideLayouts/slideLayout148.xml"/><Relationship Id="rId12" Type="http://schemas.openxmlformats.org/officeDocument/2006/relationships/theme" Target="../theme/theme13.xml"/><Relationship Id="rId17" Type="http://schemas.openxmlformats.org/officeDocument/2006/relationships/image" Target="../media/image11.jpeg"/><Relationship Id="rId2" Type="http://schemas.openxmlformats.org/officeDocument/2006/relationships/slideLayout" Target="../slideLayouts/slideLayout143.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51.xml"/><Relationship Id="rId19" Type="http://schemas.openxmlformats.org/officeDocument/2006/relationships/image" Target="../media/image12.jpe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png"/><Relationship Id="rId18" Type="http://schemas.openxmlformats.org/officeDocument/2006/relationships/hyperlink" Target="http://www.facebook.com/practicalaction" TargetMode="External"/><Relationship Id="rId3" Type="http://schemas.openxmlformats.org/officeDocument/2006/relationships/slideLayout" Target="../slideLayouts/slideLayout155.xml"/><Relationship Id="rId21" Type="http://schemas.openxmlformats.org/officeDocument/2006/relationships/image" Target="../media/image13.jpeg"/><Relationship Id="rId7" Type="http://schemas.openxmlformats.org/officeDocument/2006/relationships/slideLayout" Target="../slideLayouts/slideLayout159.xml"/><Relationship Id="rId12" Type="http://schemas.openxmlformats.org/officeDocument/2006/relationships/theme" Target="../theme/theme14.xml"/><Relationship Id="rId17" Type="http://schemas.openxmlformats.org/officeDocument/2006/relationships/image" Target="../media/image11.jpeg"/><Relationship Id="rId2" Type="http://schemas.openxmlformats.org/officeDocument/2006/relationships/slideLayout" Target="../slideLayouts/slideLayout154.xml"/><Relationship Id="rId16" Type="http://schemas.openxmlformats.org/officeDocument/2006/relationships/hyperlink" Target="http://www.practicalaction.org.uk/blogs" TargetMode="External"/><Relationship Id="rId20" Type="http://schemas.openxmlformats.org/officeDocument/2006/relationships/hyperlink" Target="http://www.flickr.com/photos/practicalaction" TargetMode="Externa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image" Target="../media/image10.jpeg"/><Relationship Id="rId23" Type="http://schemas.openxmlformats.org/officeDocument/2006/relationships/image" Target="../media/image14.jpeg"/><Relationship Id="rId10" Type="http://schemas.openxmlformats.org/officeDocument/2006/relationships/slideLayout" Target="../slideLayouts/slideLayout162.xml"/><Relationship Id="rId19" Type="http://schemas.openxmlformats.org/officeDocument/2006/relationships/image" Target="../media/image12.jpe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hyperlink" Target="http://www.youtube.com/practicalaction" TargetMode="External"/><Relationship Id="rId22" Type="http://schemas.openxmlformats.org/officeDocument/2006/relationships/hyperlink" Target="http://www.twitter.com/practicalaction"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image" Target="../media/image6.gif"/><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image" Target="../media/image15.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gi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gi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4.gi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5.gif"/><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6.gi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7.gif"/><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33338"/>
            <a:ext cx="9144000" cy="5549901"/>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027"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title style</a:t>
            </a:r>
            <a:endParaRPr lang="en-GB" dirty="0"/>
          </a:p>
        </p:txBody>
      </p:sp>
      <p:sp>
        <p:nvSpPr>
          <p:cNvPr id="1028"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1029" name="Picture 5"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fontAlgn="base" hangingPunct="1">
        <a:spcBef>
          <a:spcPct val="0"/>
        </a:spcBef>
        <a:spcAft>
          <a:spcPct val="0"/>
        </a:spcAft>
        <a:defRPr sz="4400">
          <a:solidFill>
            <a:schemeClr val="bg1"/>
          </a:solidFill>
          <a:latin typeface="Calibri" panose="020F0502020204030204" pitchFamily="34" charset="0"/>
          <a:ea typeface="+mj-ea"/>
          <a:cs typeface="+mj-cs"/>
        </a:defRPr>
      </a:lvl1pPr>
      <a:lvl2pPr algn="l" rtl="0" eaLnBrk="1" fontAlgn="base" hangingPunct="1">
        <a:spcBef>
          <a:spcPct val="0"/>
        </a:spcBef>
        <a:spcAft>
          <a:spcPct val="0"/>
        </a:spcAft>
        <a:defRPr sz="4400">
          <a:solidFill>
            <a:schemeClr val="bg1"/>
          </a:solidFill>
          <a:latin typeface="Trebuchet MS" pitchFamily="34" charset="0"/>
        </a:defRPr>
      </a:lvl2pPr>
      <a:lvl3pPr algn="l" rtl="0" eaLnBrk="1" fontAlgn="base" hangingPunct="1">
        <a:spcBef>
          <a:spcPct val="0"/>
        </a:spcBef>
        <a:spcAft>
          <a:spcPct val="0"/>
        </a:spcAft>
        <a:defRPr sz="4400">
          <a:solidFill>
            <a:schemeClr val="bg1"/>
          </a:solidFill>
          <a:latin typeface="Trebuchet MS" pitchFamily="34" charset="0"/>
        </a:defRPr>
      </a:lvl3pPr>
      <a:lvl4pPr algn="l" rtl="0" eaLnBrk="1" fontAlgn="base" hangingPunct="1">
        <a:spcBef>
          <a:spcPct val="0"/>
        </a:spcBef>
        <a:spcAft>
          <a:spcPct val="0"/>
        </a:spcAft>
        <a:defRPr sz="4400">
          <a:solidFill>
            <a:schemeClr val="bg1"/>
          </a:solidFill>
          <a:latin typeface="Trebuchet MS" pitchFamily="34" charset="0"/>
        </a:defRPr>
      </a:lvl4pPr>
      <a:lvl5pPr algn="l" rtl="0" eaLnBrk="1" fontAlgn="base" hangingPunct="1">
        <a:spcBef>
          <a:spcPct val="0"/>
        </a:spcBef>
        <a:spcAft>
          <a:spcPct val="0"/>
        </a:spcAft>
        <a:defRPr sz="4400">
          <a:solidFill>
            <a:schemeClr val="bg1"/>
          </a:solidFill>
          <a:latin typeface="Trebuchet MS" pitchFamily="34" charset="0"/>
        </a:defRPr>
      </a:lvl5pPr>
      <a:lvl6pPr marL="457200" algn="l" rtl="0" eaLnBrk="1" fontAlgn="base" hangingPunct="1">
        <a:spcBef>
          <a:spcPct val="0"/>
        </a:spcBef>
        <a:spcAft>
          <a:spcPct val="0"/>
        </a:spcAft>
        <a:defRPr sz="4400">
          <a:solidFill>
            <a:schemeClr val="bg1"/>
          </a:solidFill>
          <a:latin typeface="Trebuchet MS" pitchFamily="34" charset="0"/>
        </a:defRPr>
      </a:lvl6pPr>
      <a:lvl7pPr marL="914400" algn="l" rtl="0" eaLnBrk="1" fontAlgn="base" hangingPunct="1">
        <a:spcBef>
          <a:spcPct val="0"/>
        </a:spcBef>
        <a:spcAft>
          <a:spcPct val="0"/>
        </a:spcAft>
        <a:defRPr sz="4400">
          <a:solidFill>
            <a:schemeClr val="bg1"/>
          </a:solidFill>
          <a:latin typeface="Trebuchet MS" pitchFamily="34" charset="0"/>
        </a:defRPr>
      </a:lvl7pPr>
      <a:lvl8pPr marL="1371600" algn="l" rtl="0" eaLnBrk="1" fontAlgn="base" hangingPunct="1">
        <a:spcBef>
          <a:spcPct val="0"/>
        </a:spcBef>
        <a:spcAft>
          <a:spcPct val="0"/>
        </a:spcAft>
        <a:defRPr sz="4400">
          <a:solidFill>
            <a:schemeClr val="bg1"/>
          </a:solidFill>
          <a:latin typeface="Trebuchet MS" pitchFamily="34" charset="0"/>
        </a:defRPr>
      </a:lvl8pPr>
      <a:lvl9pPr marL="1828800" algn="l" rtl="0" eaLnBrk="1" fontAlgn="base" hangingPunct="1">
        <a:spcBef>
          <a:spcPct val="0"/>
        </a:spcBef>
        <a:spcAft>
          <a:spcPct val="0"/>
        </a:spcAft>
        <a:defRPr sz="4400">
          <a:solidFill>
            <a:schemeClr val="bg1"/>
          </a:solidFill>
          <a:latin typeface="Trebuchet MS" pitchFamily="34" charset="0"/>
        </a:defRPr>
      </a:lvl9pPr>
    </p:titleStyle>
    <p:bodyStyle>
      <a:lvl1pPr marL="342900" indent="-342900" algn="l" rtl="0" eaLnBrk="1" fontAlgn="base" hangingPunct="1">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defRPr sz="2800">
          <a:solidFill>
            <a:schemeClr val="tx1"/>
          </a:solidFill>
          <a:latin typeface="Arial" charset="0"/>
        </a:defRPr>
      </a:lvl2pPr>
      <a:lvl3pPr marL="1143000" indent="-228600" algn="l" rtl="0" eaLnBrk="1" fontAlgn="base" hangingPunct="1">
        <a:spcBef>
          <a:spcPct val="20000"/>
        </a:spcBef>
        <a:spcAft>
          <a:spcPct val="0"/>
        </a:spcAft>
        <a:defRPr sz="2400">
          <a:solidFill>
            <a:schemeClr val="tx1"/>
          </a:solidFill>
          <a:latin typeface="Arial" charset="0"/>
        </a:defRPr>
      </a:lvl3pPr>
      <a:lvl4pPr marL="1600200" indent="-228600" algn="l" rtl="0" eaLnBrk="1" fontAlgn="base" hangingPunct="1">
        <a:spcBef>
          <a:spcPct val="20000"/>
        </a:spcBef>
        <a:spcAft>
          <a:spcPct val="0"/>
        </a:spcAft>
        <a:defRPr sz="2000">
          <a:solidFill>
            <a:schemeClr val="tx1"/>
          </a:solidFill>
          <a:latin typeface="Arial" charset="0"/>
        </a:defRPr>
      </a:lvl4pPr>
      <a:lvl5pPr marL="2057400" indent="-228600" algn="l" rtl="0" eaLnBrk="1" fontAlgn="base" hangingPunct="1">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933950" y="3083818"/>
            <a:ext cx="4210050" cy="3771900"/>
          </a:xfrm>
          <a:prstGeom prst="rect">
            <a:avLst/>
          </a:prstGeom>
        </p:spPr>
      </p:pic>
      <p:sp>
        <p:nvSpPr>
          <p:cNvPr id="10243" name="Rectangle 7"/>
          <p:cNvSpPr>
            <a:spLocks noChangeArrowheads="1"/>
          </p:cNvSpPr>
          <p:nvPr/>
        </p:nvSpPr>
        <p:spPr bwMode="auto">
          <a:xfrm>
            <a:off x="0" y="0"/>
            <a:ext cx="468313" cy="6858000"/>
          </a:xfrm>
          <a:prstGeom prst="rect">
            <a:avLst/>
          </a:prstGeom>
          <a:solidFill>
            <a:srgbClr val="FFD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0244" name="Rectangle 10"/>
          <p:cNvSpPr>
            <a:spLocks noGrp="1" noChangeArrowheads="1"/>
          </p:cNvSpPr>
          <p:nvPr>
            <p:ph type="title"/>
          </p:nvPr>
        </p:nvSpPr>
        <p:spPr bwMode="auto">
          <a:xfrm>
            <a:off x="900113" y="333375"/>
            <a:ext cx="61198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45"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46" name="Picture 12" descr="practical_action_logo_3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practical_action_logo_3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831" r:id="rId12"/>
  </p:sldLayoutIdLst>
  <p:txStyles>
    <p:titleStyle>
      <a:lvl1pPr algn="l" rtl="0" eaLnBrk="0" fontAlgn="base" hangingPunct="0">
        <a:lnSpc>
          <a:spcPts val="4000"/>
        </a:lnSpc>
        <a:spcBef>
          <a:spcPct val="0"/>
        </a:spcBef>
        <a:spcAft>
          <a:spcPct val="0"/>
        </a:spcAft>
        <a:defRPr sz="3600" b="1">
          <a:solidFill>
            <a:srgbClr val="FFD600"/>
          </a:solidFill>
          <a:latin typeface="+mj-lt"/>
          <a:ea typeface="+mj-ea"/>
          <a:cs typeface="+mj-cs"/>
        </a:defRPr>
      </a:lvl1pPr>
      <a:lvl2pPr algn="l" rtl="0" eaLnBrk="0" fontAlgn="base" hangingPunct="0">
        <a:lnSpc>
          <a:spcPts val="4000"/>
        </a:lnSpc>
        <a:spcBef>
          <a:spcPct val="0"/>
        </a:spcBef>
        <a:spcAft>
          <a:spcPct val="0"/>
        </a:spcAft>
        <a:defRPr sz="3600" b="1">
          <a:solidFill>
            <a:srgbClr val="FFD600"/>
          </a:solidFill>
          <a:latin typeface="Trebuchet MS" pitchFamily="34" charset="0"/>
        </a:defRPr>
      </a:lvl2pPr>
      <a:lvl3pPr algn="l" rtl="0" eaLnBrk="0" fontAlgn="base" hangingPunct="0">
        <a:lnSpc>
          <a:spcPts val="4000"/>
        </a:lnSpc>
        <a:spcBef>
          <a:spcPct val="0"/>
        </a:spcBef>
        <a:spcAft>
          <a:spcPct val="0"/>
        </a:spcAft>
        <a:defRPr sz="3600" b="1">
          <a:solidFill>
            <a:srgbClr val="FFD600"/>
          </a:solidFill>
          <a:latin typeface="Trebuchet MS" pitchFamily="34" charset="0"/>
        </a:defRPr>
      </a:lvl3pPr>
      <a:lvl4pPr algn="l" rtl="0" eaLnBrk="0" fontAlgn="base" hangingPunct="0">
        <a:lnSpc>
          <a:spcPts val="4000"/>
        </a:lnSpc>
        <a:spcBef>
          <a:spcPct val="0"/>
        </a:spcBef>
        <a:spcAft>
          <a:spcPct val="0"/>
        </a:spcAft>
        <a:defRPr sz="3600" b="1">
          <a:solidFill>
            <a:srgbClr val="FFD600"/>
          </a:solidFill>
          <a:latin typeface="Trebuchet MS" pitchFamily="34" charset="0"/>
        </a:defRPr>
      </a:lvl4pPr>
      <a:lvl5pPr algn="l" rtl="0" eaLnBrk="0" fontAlgn="base" hangingPunct="0">
        <a:lnSpc>
          <a:spcPts val="4000"/>
        </a:lnSpc>
        <a:spcBef>
          <a:spcPct val="0"/>
        </a:spcBef>
        <a:spcAft>
          <a:spcPct val="0"/>
        </a:spcAft>
        <a:defRPr sz="3600" b="1">
          <a:solidFill>
            <a:srgbClr val="FFD600"/>
          </a:solidFill>
          <a:latin typeface="Trebuchet MS" pitchFamily="34" charset="0"/>
        </a:defRPr>
      </a:lvl5pPr>
      <a:lvl6pPr marL="457200" algn="l" rtl="0" fontAlgn="base">
        <a:lnSpc>
          <a:spcPts val="4000"/>
        </a:lnSpc>
        <a:spcBef>
          <a:spcPct val="0"/>
        </a:spcBef>
        <a:spcAft>
          <a:spcPct val="0"/>
        </a:spcAft>
        <a:defRPr sz="3600" b="1">
          <a:solidFill>
            <a:srgbClr val="FFD600"/>
          </a:solidFill>
          <a:latin typeface="Trebuchet MS" pitchFamily="34" charset="0"/>
        </a:defRPr>
      </a:lvl6pPr>
      <a:lvl7pPr marL="914400" algn="l" rtl="0" fontAlgn="base">
        <a:lnSpc>
          <a:spcPts val="4000"/>
        </a:lnSpc>
        <a:spcBef>
          <a:spcPct val="0"/>
        </a:spcBef>
        <a:spcAft>
          <a:spcPct val="0"/>
        </a:spcAft>
        <a:defRPr sz="3600" b="1">
          <a:solidFill>
            <a:srgbClr val="FFD600"/>
          </a:solidFill>
          <a:latin typeface="Trebuchet MS" pitchFamily="34" charset="0"/>
        </a:defRPr>
      </a:lvl7pPr>
      <a:lvl8pPr marL="1371600" algn="l" rtl="0" fontAlgn="base">
        <a:lnSpc>
          <a:spcPts val="4000"/>
        </a:lnSpc>
        <a:spcBef>
          <a:spcPct val="0"/>
        </a:spcBef>
        <a:spcAft>
          <a:spcPct val="0"/>
        </a:spcAft>
        <a:defRPr sz="3600" b="1">
          <a:solidFill>
            <a:srgbClr val="FFD600"/>
          </a:solidFill>
          <a:latin typeface="Trebuchet MS" pitchFamily="34" charset="0"/>
        </a:defRPr>
      </a:lvl8pPr>
      <a:lvl9pPr marL="1828800" algn="l" rtl="0" fontAlgn="base">
        <a:lnSpc>
          <a:spcPts val="4000"/>
        </a:lnSpc>
        <a:spcBef>
          <a:spcPct val="0"/>
        </a:spcBef>
        <a:spcAft>
          <a:spcPct val="0"/>
        </a:spcAft>
        <a:defRPr sz="3600" b="1">
          <a:solidFill>
            <a:srgbClr val="FFD600"/>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25938" y="3114675"/>
            <a:ext cx="4210050" cy="3771900"/>
          </a:xfrm>
          <a:prstGeom prst="rect">
            <a:avLst/>
          </a:prstGeom>
        </p:spPr>
      </p:pic>
      <p:sp>
        <p:nvSpPr>
          <p:cNvPr id="11267" name="Rectangle 7"/>
          <p:cNvSpPr>
            <a:spLocks noChangeArrowheads="1"/>
          </p:cNvSpPr>
          <p:nvPr/>
        </p:nvSpPr>
        <p:spPr bwMode="auto">
          <a:xfrm>
            <a:off x="0" y="0"/>
            <a:ext cx="468313" cy="6858000"/>
          </a:xfrm>
          <a:prstGeom prst="rect">
            <a:avLst/>
          </a:prstGeom>
          <a:solidFill>
            <a:srgbClr val="FC1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1268" name="Rectangle 13"/>
          <p:cNvSpPr>
            <a:spLocks noGrp="1" noChangeArrowheads="1"/>
          </p:cNvSpPr>
          <p:nvPr>
            <p:ph type="title"/>
          </p:nvPr>
        </p:nvSpPr>
        <p:spPr bwMode="auto">
          <a:xfrm>
            <a:off x="900113" y="333375"/>
            <a:ext cx="64087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1269" name="Rectangle 14"/>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1270" name="Picture 15" descr="practical_action_logo_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832" r:id="rId12"/>
    <p:sldLayoutId id="2147483833" r:id="rId13"/>
  </p:sldLayoutIdLst>
  <p:txStyles>
    <p:titleStyle>
      <a:lvl1pPr algn="l" rtl="0" eaLnBrk="0" fontAlgn="base" hangingPunct="0">
        <a:lnSpc>
          <a:spcPts val="4000"/>
        </a:lnSpc>
        <a:spcBef>
          <a:spcPct val="0"/>
        </a:spcBef>
        <a:spcAft>
          <a:spcPct val="0"/>
        </a:spcAft>
        <a:defRPr sz="3600" b="1">
          <a:solidFill>
            <a:srgbClr val="FC1921"/>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FC1921"/>
          </a:solidFill>
          <a:latin typeface="Trebuchet MS" pitchFamily="34" charset="0"/>
        </a:defRPr>
      </a:lvl2pPr>
      <a:lvl3pPr algn="l" rtl="0" eaLnBrk="0" fontAlgn="base" hangingPunct="0">
        <a:lnSpc>
          <a:spcPts val="4000"/>
        </a:lnSpc>
        <a:spcBef>
          <a:spcPct val="0"/>
        </a:spcBef>
        <a:spcAft>
          <a:spcPct val="0"/>
        </a:spcAft>
        <a:defRPr sz="3600" b="1">
          <a:solidFill>
            <a:srgbClr val="FC1921"/>
          </a:solidFill>
          <a:latin typeface="Trebuchet MS" pitchFamily="34" charset="0"/>
        </a:defRPr>
      </a:lvl3pPr>
      <a:lvl4pPr algn="l" rtl="0" eaLnBrk="0" fontAlgn="base" hangingPunct="0">
        <a:lnSpc>
          <a:spcPts val="4000"/>
        </a:lnSpc>
        <a:spcBef>
          <a:spcPct val="0"/>
        </a:spcBef>
        <a:spcAft>
          <a:spcPct val="0"/>
        </a:spcAft>
        <a:defRPr sz="3600" b="1">
          <a:solidFill>
            <a:srgbClr val="FC1921"/>
          </a:solidFill>
          <a:latin typeface="Trebuchet MS" pitchFamily="34" charset="0"/>
        </a:defRPr>
      </a:lvl4pPr>
      <a:lvl5pPr algn="l" rtl="0" eaLnBrk="0" fontAlgn="base" hangingPunct="0">
        <a:lnSpc>
          <a:spcPts val="4000"/>
        </a:lnSpc>
        <a:spcBef>
          <a:spcPct val="0"/>
        </a:spcBef>
        <a:spcAft>
          <a:spcPct val="0"/>
        </a:spcAft>
        <a:defRPr sz="3600" b="1">
          <a:solidFill>
            <a:srgbClr val="FC1921"/>
          </a:solidFill>
          <a:latin typeface="Trebuchet MS" pitchFamily="34" charset="0"/>
        </a:defRPr>
      </a:lvl5pPr>
      <a:lvl6pPr marL="457200" algn="l" rtl="0" fontAlgn="base">
        <a:lnSpc>
          <a:spcPts val="4000"/>
        </a:lnSpc>
        <a:spcBef>
          <a:spcPct val="0"/>
        </a:spcBef>
        <a:spcAft>
          <a:spcPct val="0"/>
        </a:spcAft>
        <a:defRPr sz="3600" b="1">
          <a:solidFill>
            <a:srgbClr val="FC1921"/>
          </a:solidFill>
          <a:latin typeface="Trebuchet MS" pitchFamily="34" charset="0"/>
        </a:defRPr>
      </a:lvl6pPr>
      <a:lvl7pPr marL="914400" algn="l" rtl="0" fontAlgn="base">
        <a:lnSpc>
          <a:spcPts val="4000"/>
        </a:lnSpc>
        <a:spcBef>
          <a:spcPct val="0"/>
        </a:spcBef>
        <a:spcAft>
          <a:spcPct val="0"/>
        </a:spcAft>
        <a:defRPr sz="3600" b="1">
          <a:solidFill>
            <a:srgbClr val="FC1921"/>
          </a:solidFill>
          <a:latin typeface="Trebuchet MS" pitchFamily="34" charset="0"/>
        </a:defRPr>
      </a:lvl7pPr>
      <a:lvl8pPr marL="1371600" algn="l" rtl="0" fontAlgn="base">
        <a:lnSpc>
          <a:spcPts val="4000"/>
        </a:lnSpc>
        <a:spcBef>
          <a:spcPct val="0"/>
        </a:spcBef>
        <a:spcAft>
          <a:spcPct val="0"/>
        </a:spcAft>
        <a:defRPr sz="3600" b="1">
          <a:solidFill>
            <a:srgbClr val="FC1921"/>
          </a:solidFill>
          <a:latin typeface="Trebuchet MS" pitchFamily="34" charset="0"/>
        </a:defRPr>
      </a:lvl8pPr>
      <a:lvl9pPr marL="1828800" algn="l" rtl="0" fontAlgn="base">
        <a:lnSpc>
          <a:spcPts val="4000"/>
        </a:lnSpc>
        <a:spcBef>
          <a:spcPct val="0"/>
        </a:spcBef>
        <a:spcAft>
          <a:spcPct val="0"/>
        </a:spcAft>
        <a:defRPr sz="3600" b="1">
          <a:solidFill>
            <a:srgbClr val="FC1921"/>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33338"/>
            <a:ext cx="9144000" cy="5549901"/>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2291"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Thank you</a:t>
            </a:r>
          </a:p>
        </p:txBody>
      </p:sp>
      <p:sp>
        <p:nvSpPr>
          <p:cNvPr id="12292"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sp>
        <p:nvSpPr>
          <p:cNvPr id="109573"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7A7AD5DB-6E01-406D-9742-6FF4B818F619}" type="slidenum">
              <a:rPr lang="en-GB" smtClean="0"/>
              <a:pPr>
                <a:defRPr/>
              </a:pPr>
              <a:t>‹#›</a:t>
            </a:fld>
            <a:endParaRPr lang="en-GB" dirty="0"/>
          </a:p>
        </p:txBody>
      </p:sp>
      <p:pic>
        <p:nvPicPr>
          <p:cNvPr id="12294"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7"/>
          <p:cNvGrpSpPr>
            <a:grpSpLocks/>
          </p:cNvGrpSpPr>
          <p:nvPr/>
        </p:nvGrpSpPr>
        <p:grpSpPr bwMode="auto">
          <a:xfrm>
            <a:off x="900113" y="4292600"/>
            <a:ext cx="2244725" cy="549275"/>
            <a:chOff x="2555776" y="3137514"/>
            <a:chExt cx="2243985" cy="549240"/>
          </a:xfrm>
        </p:grpSpPr>
        <p:pic>
          <p:nvPicPr>
            <p:cNvPr id="12296" name="Picture 1">
              <a:hlinkClick r:id="rId14"/>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a:hlinkClick r:id="rId16"/>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a:hlinkClick r:id="rId18"/>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a:hlinkClick r:id="rId20"/>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5">
              <a:hlinkClick r:id="rId22"/>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33338"/>
            <a:ext cx="9144000" cy="5549901"/>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331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Thank you</a:t>
            </a:r>
          </a:p>
        </p:txBody>
      </p:sp>
      <p:sp>
        <p:nvSpPr>
          <p:cNvPr id="13316"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sp>
        <p:nvSpPr>
          <p:cNvPr id="136197"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5D32D5EB-CD7B-414F-A364-A2564F7CB926}" type="slidenum">
              <a:rPr lang="en-GB" smtClean="0"/>
              <a:pPr>
                <a:defRPr/>
              </a:pPr>
              <a:t>‹#›</a:t>
            </a:fld>
            <a:endParaRPr lang="en-GB" dirty="0"/>
          </a:p>
        </p:txBody>
      </p:sp>
      <p:pic>
        <p:nvPicPr>
          <p:cNvPr id="13318"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9" name="Group 7"/>
          <p:cNvGrpSpPr>
            <a:grpSpLocks/>
          </p:cNvGrpSpPr>
          <p:nvPr/>
        </p:nvGrpSpPr>
        <p:grpSpPr bwMode="auto">
          <a:xfrm>
            <a:off x="900113" y="4292600"/>
            <a:ext cx="2244725" cy="549275"/>
            <a:chOff x="2555776" y="3137514"/>
            <a:chExt cx="2243985" cy="549240"/>
          </a:xfrm>
        </p:grpSpPr>
        <p:pic>
          <p:nvPicPr>
            <p:cNvPr id="13320" name="Picture 1">
              <a:hlinkClick r:id="rId14"/>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a:hlinkClick r:id="rId16"/>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
              <a:hlinkClick r:id="rId18"/>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a:hlinkClick r:id="rId20"/>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5">
              <a:hlinkClick r:id="rId22"/>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14339"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Thank you</a:t>
            </a:r>
          </a:p>
        </p:txBody>
      </p:sp>
      <p:sp>
        <p:nvSpPr>
          <p:cNvPr id="14340" name="Rectangle 4"/>
          <p:cNvSpPr>
            <a:spLocks noGrp="1" noChangeArrowheads="1"/>
          </p:cNvSpPr>
          <p:nvPr>
            <p:ph type="body" idx="1"/>
          </p:nvPr>
        </p:nvSpPr>
        <p:spPr bwMode="auto">
          <a:xfrm>
            <a:off x="900113" y="2278063"/>
            <a:ext cx="778668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sp>
        <p:nvSpPr>
          <p:cNvPr id="138245" name="Rectangle 5"/>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1CF73F6D-D089-4063-AC00-2634DC192742}" type="slidenum">
              <a:rPr lang="en-GB" smtClean="0"/>
              <a:pPr>
                <a:defRPr/>
              </a:pPr>
              <a:t>‹#›</a:t>
            </a:fld>
            <a:endParaRPr lang="en-GB" dirty="0"/>
          </a:p>
        </p:txBody>
      </p:sp>
      <p:pic>
        <p:nvPicPr>
          <p:cNvPr id="14342" name="Picture 6"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3" name="Group 7"/>
          <p:cNvGrpSpPr>
            <a:grpSpLocks/>
          </p:cNvGrpSpPr>
          <p:nvPr/>
        </p:nvGrpSpPr>
        <p:grpSpPr bwMode="auto">
          <a:xfrm>
            <a:off x="900113" y="4292600"/>
            <a:ext cx="2244725" cy="549275"/>
            <a:chOff x="2555776" y="3137514"/>
            <a:chExt cx="2243985" cy="549240"/>
          </a:xfrm>
        </p:grpSpPr>
        <p:pic>
          <p:nvPicPr>
            <p:cNvPr id="14344" name="Picture 1">
              <a:hlinkClick r:id="rId14"/>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55776"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hlinkClick r:id="rId16"/>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380661"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
              <a:hlinkClick r:id="rId18"/>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010011" y="3143828"/>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4">
              <a:hlinkClick r:id="rId20"/>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930576" y="3137514"/>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5">
              <a:hlinkClick r:id="rId22"/>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483132" y="3143829"/>
              <a:ext cx="4191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28220" y="3086100"/>
            <a:ext cx="4210050" cy="3771900"/>
          </a:xfrm>
          <a:prstGeom prst="rect">
            <a:avLst/>
          </a:prstGeom>
        </p:spPr>
      </p:pic>
      <p:sp>
        <p:nvSpPr>
          <p:cNvPr id="8194" name="Rectangle 5"/>
          <p:cNvSpPr>
            <a:spLocks noChangeArrowheads="1"/>
          </p:cNvSpPr>
          <p:nvPr/>
        </p:nvSpPr>
        <p:spPr bwMode="auto">
          <a:xfrm>
            <a:off x="0" y="0"/>
            <a:ext cx="468313" cy="6858000"/>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Calibri" panose="020F0502020204030204" pitchFamily="34" charset="0"/>
            </a:endParaRPr>
          </a:p>
        </p:txBody>
      </p:sp>
      <p:sp>
        <p:nvSpPr>
          <p:cNvPr id="8195" name="Rectangle 6"/>
          <p:cNvSpPr>
            <a:spLocks noGrp="1" noChangeArrowheads="1"/>
          </p:cNvSpPr>
          <p:nvPr>
            <p:ph type="title"/>
          </p:nvPr>
        </p:nvSpPr>
        <p:spPr bwMode="auto">
          <a:xfrm>
            <a:off x="900113" y="333375"/>
            <a:ext cx="61198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8196" name="Rectangle 7"/>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198" name="Picture 9"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06419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rtl="0" eaLnBrk="0" fontAlgn="base" hangingPunct="0">
        <a:lnSpc>
          <a:spcPts val="4000"/>
        </a:lnSpc>
        <a:spcBef>
          <a:spcPct val="0"/>
        </a:spcBef>
        <a:spcAft>
          <a:spcPct val="0"/>
        </a:spcAft>
        <a:defRPr sz="3600" b="1">
          <a:solidFill>
            <a:srgbClr val="008E8F"/>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008E8F"/>
          </a:solidFill>
          <a:latin typeface="Trebuchet MS" pitchFamily="34" charset="0"/>
        </a:defRPr>
      </a:lvl2pPr>
      <a:lvl3pPr algn="l" rtl="0" eaLnBrk="0" fontAlgn="base" hangingPunct="0">
        <a:lnSpc>
          <a:spcPts val="4000"/>
        </a:lnSpc>
        <a:spcBef>
          <a:spcPct val="0"/>
        </a:spcBef>
        <a:spcAft>
          <a:spcPct val="0"/>
        </a:spcAft>
        <a:defRPr sz="3600" b="1">
          <a:solidFill>
            <a:srgbClr val="008E8F"/>
          </a:solidFill>
          <a:latin typeface="Trebuchet MS" pitchFamily="34" charset="0"/>
        </a:defRPr>
      </a:lvl3pPr>
      <a:lvl4pPr algn="l" rtl="0" eaLnBrk="0" fontAlgn="base" hangingPunct="0">
        <a:lnSpc>
          <a:spcPts val="4000"/>
        </a:lnSpc>
        <a:spcBef>
          <a:spcPct val="0"/>
        </a:spcBef>
        <a:spcAft>
          <a:spcPct val="0"/>
        </a:spcAft>
        <a:defRPr sz="3600" b="1">
          <a:solidFill>
            <a:srgbClr val="008E8F"/>
          </a:solidFill>
          <a:latin typeface="Trebuchet MS" pitchFamily="34" charset="0"/>
        </a:defRPr>
      </a:lvl4pPr>
      <a:lvl5pPr algn="l" rtl="0" eaLnBrk="0" fontAlgn="base" hangingPunct="0">
        <a:lnSpc>
          <a:spcPts val="4000"/>
        </a:lnSpc>
        <a:spcBef>
          <a:spcPct val="0"/>
        </a:spcBef>
        <a:spcAft>
          <a:spcPct val="0"/>
        </a:spcAft>
        <a:defRPr sz="3600" b="1">
          <a:solidFill>
            <a:srgbClr val="008E8F"/>
          </a:solidFill>
          <a:latin typeface="Trebuchet MS" pitchFamily="34" charset="0"/>
        </a:defRPr>
      </a:lvl5pPr>
      <a:lvl6pPr marL="457200" algn="l" rtl="0" fontAlgn="base">
        <a:lnSpc>
          <a:spcPts val="4000"/>
        </a:lnSpc>
        <a:spcBef>
          <a:spcPct val="0"/>
        </a:spcBef>
        <a:spcAft>
          <a:spcPct val="0"/>
        </a:spcAft>
        <a:defRPr sz="3600" b="1">
          <a:solidFill>
            <a:srgbClr val="008E8F"/>
          </a:solidFill>
          <a:latin typeface="Trebuchet MS" pitchFamily="34" charset="0"/>
        </a:defRPr>
      </a:lvl6pPr>
      <a:lvl7pPr marL="914400" algn="l" rtl="0" fontAlgn="base">
        <a:lnSpc>
          <a:spcPts val="4000"/>
        </a:lnSpc>
        <a:spcBef>
          <a:spcPct val="0"/>
        </a:spcBef>
        <a:spcAft>
          <a:spcPct val="0"/>
        </a:spcAft>
        <a:defRPr sz="3600" b="1">
          <a:solidFill>
            <a:srgbClr val="008E8F"/>
          </a:solidFill>
          <a:latin typeface="Trebuchet MS" pitchFamily="34" charset="0"/>
        </a:defRPr>
      </a:lvl7pPr>
      <a:lvl8pPr marL="1371600" algn="l" rtl="0" fontAlgn="base">
        <a:lnSpc>
          <a:spcPts val="4000"/>
        </a:lnSpc>
        <a:spcBef>
          <a:spcPct val="0"/>
        </a:spcBef>
        <a:spcAft>
          <a:spcPct val="0"/>
        </a:spcAft>
        <a:defRPr sz="3600" b="1">
          <a:solidFill>
            <a:srgbClr val="008E8F"/>
          </a:solidFill>
          <a:latin typeface="Trebuchet MS" pitchFamily="34" charset="0"/>
        </a:defRPr>
      </a:lvl8pPr>
      <a:lvl9pPr marL="1828800" algn="l" rtl="0" fontAlgn="base">
        <a:lnSpc>
          <a:spcPts val="4000"/>
        </a:lnSpc>
        <a:spcBef>
          <a:spcPct val="0"/>
        </a:spcBef>
        <a:spcAft>
          <a:spcPct val="0"/>
        </a:spcAft>
        <a:defRPr sz="3600" b="1">
          <a:solidFill>
            <a:srgbClr val="008E8F"/>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533D4A1-E9F3-4ACA-B9EC-5142C65D3AD0}" type="datetimeFigureOut">
              <a:rPr lang="en-GB" smtClean="0"/>
              <a:t>17/10/2022</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B2646F-F2A6-4F38-86CB-6A71895F82C0}" type="slidenum">
              <a:rPr lang="en-GB" smtClean="0"/>
              <a:t>‹#›</a:t>
            </a:fld>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436358" y="376215"/>
            <a:ext cx="1078992" cy="944880"/>
          </a:xfrm>
          <a:prstGeom prst="rect">
            <a:avLst/>
          </a:prstGeom>
        </p:spPr>
      </p:pic>
    </p:spTree>
    <p:extLst>
      <p:ext uri="{BB962C8B-B14F-4D97-AF65-F5344CB8AC3E}">
        <p14:creationId xmlns:p14="http://schemas.microsoft.com/office/powerpoint/2010/main" val="283891169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auto">
          <a:xfrm>
            <a:off x="0" y="-33338"/>
            <a:ext cx="9144000" cy="5549901"/>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2051" name="Rectangle 2"/>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2052" name="Rectangle 3"/>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2053" name="Picture 7" descr="practical_action_logo_3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3338"/>
            <a:ext cx="9144000" cy="5549901"/>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3075" name="Rectangle 3"/>
          <p:cNvSpPr>
            <a:spLocks noGrp="1" noChangeArrowheads="1"/>
          </p:cNvSpPr>
          <p:nvPr>
            <p:ph type="title"/>
          </p:nvPr>
        </p:nvSpPr>
        <p:spPr bwMode="auto">
          <a:xfrm>
            <a:off x="900113" y="274638"/>
            <a:ext cx="7786687"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3076" name="Rectangle 4"/>
          <p:cNvSpPr>
            <a:spLocks noGrp="1" noChangeArrowheads="1"/>
          </p:cNvSpPr>
          <p:nvPr>
            <p:ph type="body" idx="1"/>
          </p:nvPr>
        </p:nvSpPr>
        <p:spPr bwMode="auto">
          <a:xfrm>
            <a:off x="900113" y="2278063"/>
            <a:ext cx="77866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3077" name="Picture 5" descr="practical_action_logo_3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828" r:id="rId12"/>
    <p:sldLayoutId id="2147483829" r:id="rId13"/>
  </p:sldLayoutIdLst>
  <p:txStyles>
    <p:titleStyle>
      <a:lvl1pPr algn="l" rtl="0" eaLnBrk="0" fontAlgn="base" hangingPunct="0">
        <a:spcBef>
          <a:spcPct val="0"/>
        </a:spcBef>
        <a:spcAft>
          <a:spcPct val="0"/>
        </a:spcAft>
        <a:defRPr sz="4400">
          <a:solidFill>
            <a:schemeClr val="bg1"/>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bg1"/>
          </a:solidFill>
          <a:latin typeface="Trebuchet MS" pitchFamily="34" charset="0"/>
        </a:defRPr>
      </a:lvl2pPr>
      <a:lvl3pPr algn="l" rtl="0" eaLnBrk="0" fontAlgn="base" hangingPunct="0">
        <a:spcBef>
          <a:spcPct val="0"/>
        </a:spcBef>
        <a:spcAft>
          <a:spcPct val="0"/>
        </a:spcAft>
        <a:defRPr sz="4400">
          <a:solidFill>
            <a:schemeClr val="bg1"/>
          </a:solidFill>
          <a:latin typeface="Trebuchet MS" pitchFamily="34" charset="0"/>
        </a:defRPr>
      </a:lvl3pPr>
      <a:lvl4pPr algn="l" rtl="0" eaLnBrk="0" fontAlgn="base" hangingPunct="0">
        <a:spcBef>
          <a:spcPct val="0"/>
        </a:spcBef>
        <a:spcAft>
          <a:spcPct val="0"/>
        </a:spcAft>
        <a:defRPr sz="4400">
          <a:solidFill>
            <a:schemeClr val="bg1"/>
          </a:solidFill>
          <a:latin typeface="Trebuchet MS" pitchFamily="34" charset="0"/>
        </a:defRPr>
      </a:lvl4pPr>
      <a:lvl5pPr algn="l" rtl="0" eaLnBrk="0" fontAlgn="base" hangingPunct="0">
        <a:spcBef>
          <a:spcPct val="0"/>
        </a:spcBef>
        <a:spcAft>
          <a:spcPct val="0"/>
        </a:spcAft>
        <a:defRPr sz="4400">
          <a:solidFill>
            <a:schemeClr val="bg1"/>
          </a:solidFill>
          <a:latin typeface="Trebuchet MS" pitchFamily="34" charset="0"/>
        </a:defRPr>
      </a:lvl5pPr>
      <a:lvl6pPr marL="457200" algn="l" rtl="0" fontAlgn="base">
        <a:spcBef>
          <a:spcPct val="0"/>
        </a:spcBef>
        <a:spcAft>
          <a:spcPct val="0"/>
        </a:spcAft>
        <a:defRPr sz="4400">
          <a:solidFill>
            <a:schemeClr val="bg1"/>
          </a:solidFill>
          <a:latin typeface="Trebuchet MS" pitchFamily="34" charset="0"/>
        </a:defRPr>
      </a:lvl6pPr>
      <a:lvl7pPr marL="914400" algn="l" rtl="0" fontAlgn="base">
        <a:spcBef>
          <a:spcPct val="0"/>
        </a:spcBef>
        <a:spcAft>
          <a:spcPct val="0"/>
        </a:spcAft>
        <a:defRPr sz="4400">
          <a:solidFill>
            <a:schemeClr val="bg1"/>
          </a:solidFill>
          <a:latin typeface="Trebuchet MS" pitchFamily="34" charset="0"/>
        </a:defRPr>
      </a:lvl7pPr>
      <a:lvl8pPr marL="1371600" algn="l" rtl="0" fontAlgn="base">
        <a:spcBef>
          <a:spcPct val="0"/>
        </a:spcBef>
        <a:spcAft>
          <a:spcPct val="0"/>
        </a:spcAft>
        <a:defRPr sz="4400">
          <a:solidFill>
            <a:schemeClr val="bg1"/>
          </a:solidFill>
          <a:latin typeface="Trebuchet MS" pitchFamily="34" charset="0"/>
        </a:defRPr>
      </a:lvl8pPr>
      <a:lvl9pPr marL="1828800" algn="l"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defRPr sz="3200">
          <a:solidFill>
            <a:schemeClr val="bg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fontAlgn="base">
        <a:spcBef>
          <a:spcPct val="20000"/>
        </a:spcBef>
        <a:spcAft>
          <a:spcPct val="0"/>
        </a:spcAft>
        <a:defRPr sz="2000">
          <a:solidFill>
            <a:schemeClr val="tx1"/>
          </a:solidFill>
          <a:latin typeface="Arial" charset="0"/>
        </a:defRPr>
      </a:lvl6pPr>
      <a:lvl7pPr marL="2971800" indent="-228600" algn="l" rtl="0" fontAlgn="base">
        <a:spcBef>
          <a:spcPct val="20000"/>
        </a:spcBef>
        <a:spcAft>
          <a:spcPct val="0"/>
        </a:spcAft>
        <a:defRPr sz="2000">
          <a:solidFill>
            <a:schemeClr val="tx1"/>
          </a:solidFill>
          <a:latin typeface="Arial" charset="0"/>
        </a:defRPr>
      </a:lvl7pPr>
      <a:lvl8pPr marL="3429000" indent="-228600" algn="l" rtl="0" fontAlgn="base">
        <a:spcBef>
          <a:spcPct val="20000"/>
        </a:spcBef>
        <a:spcAft>
          <a:spcPct val="0"/>
        </a:spcAft>
        <a:defRPr sz="2000">
          <a:solidFill>
            <a:schemeClr val="tx1"/>
          </a:solidFill>
          <a:latin typeface="Arial" charset="0"/>
        </a:defRPr>
      </a:lvl8pPr>
      <a:lvl9pPr marL="3886200" indent="-228600" algn="l" rtl="0" fontAlgn="base">
        <a:spcBef>
          <a:spcPct val="20000"/>
        </a:spcBef>
        <a:spcAft>
          <a:spcPct val="0"/>
        </a:spcAft>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4099" name="Rectangle 7"/>
          <p:cNvSpPr>
            <a:spLocks noChangeArrowheads="1"/>
          </p:cNvSpPr>
          <p:nvPr/>
        </p:nvSpPr>
        <p:spPr bwMode="auto">
          <a:xfrm>
            <a:off x="0" y="0"/>
            <a:ext cx="468313" cy="6858000"/>
          </a:xfrm>
          <a:prstGeom prst="rect">
            <a:avLst/>
          </a:prstGeom>
          <a:solidFill>
            <a:srgbClr val="D674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4100" name="Rectangle 10"/>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4101"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102" name="Picture 12" descr="practical_action_logo_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rtl="0" eaLnBrk="0" fontAlgn="base" hangingPunct="0">
        <a:lnSpc>
          <a:spcPts val="4000"/>
        </a:lnSpc>
        <a:spcBef>
          <a:spcPct val="0"/>
        </a:spcBef>
        <a:spcAft>
          <a:spcPct val="0"/>
        </a:spcAft>
        <a:defRPr sz="3600" b="1">
          <a:solidFill>
            <a:srgbClr val="D674B7"/>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D674B7"/>
          </a:solidFill>
          <a:latin typeface="Trebuchet MS" pitchFamily="34" charset="0"/>
        </a:defRPr>
      </a:lvl2pPr>
      <a:lvl3pPr algn="l" rtl="0" eaLnBrk="0" fontAlgn="base" hangingPunct="0">
        <a:lnSpc>
          <a:spcPts val="4000"/>
        </a:lnSpc>
        <a:spcBef>
          <a:spcPct val="0"/>
        </a:spcBef>
        <a:spcAft>
          <a:spcPct val="0"/>
        </a:spcAft>
        <a:defRPr sz="3600" b="1">
          <a:solidFill>
            <a:srgbClr val="D674B7"/>
          </a:solidFill>
          <a:latin typeface="Trebuchet MS" pitchFamily="34" charset="0"/>
        </a:defRPr>
      </a:lvl3pPr>
      <a:lvl4pPr algn="l" rtl="0" eaLnBrk="0" fontAlgn="base" hangingPunct="0">
        <a:lnSpc>
          <a:spcPts val="4000"/>
        </a:lnSpc>
        <a:spcBef>
          <a:spcPct val="0"/>
        </a:spcBef>
        <a:spcAft>
          <a:spcPct val="0"/>
        </a:spcAft>
        <a:defRPr sz="3600" b="1">
          <a:solidFill>
            <a:srgbClr val="D674B7"/>
          </a:solidFill>
          <a:latin typeface="Trebuchet MS" pitchFamily="34" charset="0"/>
        </a:defRPr>
      </a:lvl4pPr>
      <a:lvl5pPr algn="l" rtl="0" eaLnBrk="0" fontAlgn="base" hangingPunct="0">
        <a:lnSpc>
          <a:spcPts val="4000"/>
        </a:lnSpc>
        <a:spcBef>
          <a:spcPct val="0"/>
        </a:spcBef>
        <a:spcAft>
          <a:spcPct val="0"/>
        </a:spcAft>
        <a:defRPr sz="3600" b="1">
          <a:solidFill>
            <a:srgbClr val="D674B7"/>
          </a:solidFill>
          <a:latin typeface="Trebuchet MS" pitchFamily="34" charset="0"/>
        </a:defRPr>
      </a:lvl5pPr>
      <a:lvl6pPr marL="457200" algn="l" rtl="0" fontAlgn="base">
        <a:lnSpc>
          <a:spcPts val="4000"/>
        </a:lnSpc>
        <a:spcBef>
          <a:spcPct val="0"/>
        </a:spcBef>
        <a:spcAft>
          <a:spcPct val="0"/>
        </a:spcAft>
        <a:defRPr sz="3600" b="1">
          <a:solidFill>
            <a:srgbClr val="D674B7"/>
          </a:solidFill>
          <a:latin typeface="Trebuchet MS" pitchFamily="34" charset="0"/>
        </a:defRPr>
      </a:lvl6pPr>
      <a:lvl7pPr marL="914400" algn="l" rtl="0" fontAlgn="base">
        <a:lnSpc>
          <a:spcPts val="4000"/>
        </a:lnSpc>
        <a:spcBef>
          <a:spcPct val="0"/>
        </a:spcBef>
        <a:spcAft>
          <a:spcPct val="0"/>
        </a:spcAft>
        <a:defRPr sz="3600" b="1">
          <a:solidFill>
            <a:srgbClr val="D674B7"/>
          </a:solidFill>
          <a:latin typeface="Trebuchet MS" pitchFamily="34" charset="0"/>
        </a:defRPr>
      </a:lvl7pPr>
      <a:lvl8pPr marL="1371600" algn="l" rtl="0" fontAlgn="base">
        <a:lnSpc>
          <a:spcPts val="4000"/>
        </a:lnSpc>
        <a:spcBef>
          <a:spcPct val="0"/>
        </a:spcBef>
        <a:spcAft>
          <a:spcPct val="0"/>
        </a:spcAft>
        <a:defRPr sz="3600" b="1">
          <a:solidFill>
            <a:srgbClr val="D674B7"/>
          </a:solidFill>
          <a:latin typeface="Trebuchet MS" pitchFamily="34" charset="0"/>
        </a:defRPr>
      </a:lvl8pPr>
      <a:lvl9pPr marL="1828800" algn="l" rtl="0" fontAlgn="base">
        <a:lnSpc>
          <a:spcPts val="4000"/>
        </a:lnSpc>
        <a:spcBef>
          <a:spcPct val="0"/>
        </a:spcBef>
        <a:spcAft>
          <a:spcPct val="0"/>
        </a:spcAft>
        <a:defRPr sz="3600" b="1">
          <a:solidFill>
            <a:srgbClr val="D674B7"/>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5123" name="Rectangle 2"/>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5124" name="Rectangle 3"/>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5125" name="Picture 4"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0" y="0"/>
            <a:ext cx="468313" cy="6858000"/>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pic>
        <p:nvPicPr>
          <p:cNvPr id="5127"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0" fontAlgn="base" hangingPunct="0">
        <a:lnSpc>
          <a:spcPts val="4000"/>
        </a:lnSpc>
        <a:spcBef>
          <a:spcPct val="0"/>
        </a:spcBef>
        <a:spcAft>
          <a:spcPct val="0"/>
        </a:spcAft>
        <a:defRPr sz="3600" b="1">
          <a:solidFill>
            <a:srgbClr val="E2014D"/>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E2014D"/>
          </a:solidFill>
          <a:latin typeface="Trebuchet MS" pitchFamily="34" charset="0"/>
        </a:defRPr>
      </a:lvl2pPr>
      <a:lvl3pPr algn="l" rtl="0" eaLnBrk="0" fontAlgn="base" hangingPunct="0">
        <a:lnSpc>
          <a:spcPts val="4000"/>
        </a:lnSpc>
        <a:spcBef>
          <a:spcPct val="0"/>
        </a:spcBef>
        <a:spcAft>
          <a:spcPct val="0"/>
        </a:spcAft>
        <a:defRPr sz="3600" b="1">
          <a:solidFill>
            <a:srgbClr val="E2014D"/>
          </a:solidFill>
          <a:latin typeface="Trebuchet MS" pitchFamily="34" charset="0"/>
        </a:defRPr>
      </a:lvl3pPr>
      <a:lvl4pPr algn="l" rtl="0" eaLnBrk="0" fontAlgn="base" hangingPunct="0">
        <a:lnSpc>
          <a:spcPts val="4000"/>
        </a:lnSpc>
        <a:spcBef>
          <a:spcPct val="0"/>
        </a:spcBef>
        <a:spcAft>
          <a:spcPct val="0"/>
        </a:spcAft>
        <a:defRPr sz="3600" b="1">
          <a:solidFill>
            <a:srgbClr val="E2014D"/>
          </a:solidFill>
          <a:latin typeface="Trebuchet MS" pitchFamily="34" charset="0"/>
        </a:defRPr>
      </a:lvl4pPr>
      <a:lvl5pPr algn="l" rtl="0" eaLnBrk="0" fontAlgn="base" hangingPunct="0">
        <a:lnSpc>
          <a:spcPts val="4000"/>
        </a:lnSpc>
        <a:spcBef>
          <a:spcPct val="0"/>
        </a:spcBef>
        <a:spcAft>
          <a:spcPct val="0"/>
        </a:spcAft>
        <a:defRPr sz="3600" b="1">
          <a:solidFill>
            <a:srgbClr val="E2014D"/>
          </a:solidFill>
          <a:latin typeface="Trebuchet MS" pitchFamily="34" charset="0"/>
        </a:defRPr>
      </a:lvl5pPr>
      <a:lvl6pPr marL="457200" algn="l" rtl="0" fontAlgn="base">
        <a:lnSpc>
          <a:spcPts val="4000"/>
        </a:lnSpc>
        <a:spcBef>
          <a:spcPct val="0"/>
        </a:spcBef>
        <a:spcAft>
          <a:spcPct val="0"/>
        </a:spcAft>
        <a:defRPr sz="3600" b="1">
          <a:solidFill>
            <a:srgbClr val="E2014D"/>
          </a:solidFill>
          <a:latin typeface="Trebuchet MS" pitchFamily="34" charset="0"/>
        </a:defRPr>
      </a:lvl6pPr>
      <a:lvl7pPr marL="914400" algn="l" rtl="0" fontAlgn="base">
        <a:lnSpc>
          <a:spcPts val="4000"/>
        </a:lnSpc>
        <a:spcBef>
          <a:spcPct val="0"/>
        </a:spcBef>
        <a:spcAft>
          <a:spcPct val="0"/>
        </a:spcAft>
        <a:defRPr sz="3600" b="1">
          <a:solidFill>
            <a:srgbClr val="E2014D"/>
          </a:solidFill>
          <a:latin typeface="Trebuchet MS" pitchFamily="34" charset="0"/>
        </a:defRPr>
      </a:lvl7pPr>
      <a:lvl8pPr marL="1371600" algn="l" rtl="0" fontAlgn="base">
        <a:lnSpc>
          <a:spcPts val="4000"/>
        </a:lnSpc>
        <a:spcBef>
          <a:spcPct val="0"/>
        </a:spcBef>
        <a:spcAft>
          <a:spcPct val="0"/>
        </a:spcAft>
        <a:defRPr sz="3600" b="1">
          <a:solidFill>
            <a:srgbClr val="E2014D"/>
          </a:solidFill>
          <a:latin typeface="Trebuchet MS" pitchFamily="34" charset="0"/>
        </a:defRPr>
      </a:lvl8pPr>
      <a:lvl9pPr marL="1828800" algn="l" rtl="0" fontAlgn="base">
        <a:lnSpc>
          <a:spcPts val="4000"/>
        </a:lnSpc>
        <a:spcBef>
          <a:spcPct val="0"/>
        </a:spcBef>
        <a:spcAft>
          <a:spcPct val="0"/>
        </a:spcAft>
        <a:defRPr sz="3600" b="1">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33950" y="3090941"/>
            <a:ext cx="4210050" cy="3771900"/>
          </a:xfrm>
          <a:prstGeom prst="rect">
            <a:avLst/>
          </a:prstGeom>
        </p:spPr>
      </p:pic>
      <p:sp>
        <p:nvSpPr>
          <p:cNvPr id="6147" name="Rectangle 7"/>
          <p:cNvSpPr>
            <a:spLocks noChangeArrowheads="1"/>
          </p:cNvSpPr>
          <p:nvPr/>
        </p:nvSpPr>
        <p:spPr bwMode="auto">
          <a:xfrm>
            <a:off x="0" y="0"/>
            <a:ext cx="468313" cy="6858000"/>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6148" name="Rectangle 10"/>
          <p:cNvSpPr>
            <a:spLocks noGrp="1" noChangeArrowheads="1"/>
          </p:cNvSpPr>
          <p:nvPr>
            <p:ph type="title"/>
          </p:nvPr>
        </p:nvSpPr>
        <p:spPr bwMode="auto">
          <a:xfrm>
            <a:off x="900113" y="333375"/>
            <a:ext cx="5976937"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6149"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6150"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04025" y="0"/>
            <a:ext cx="2339975"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3"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lnSpc>
          <a:spcPts val="4000"/>
        </a:lnSpc>
        <a:spcBef>
          <a:spcPct val="0"/>
        </a:spcBef>
        <a:spcAft>
          <a:spcPct val="0"/>
        </a:spcAft>
        <a:defRPr sz="3600" b="1">
          <a:solidFill>
            <a:srgbClr val="2461AA"/>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2461AA"/>
          </a:solidFill>
          <a:latin typeface="Trebuchet MS" pitchFamily="34" charset="0"/>
        </a:defRPr>
      </a:lvl2pPr>
      <a:lvl3pPr algn="l" rtl="0" eaLnBrk="0" fontAlgn="base" hangingPunct="0">
        <a:lnSpc>
          <a:spcPts val="4000"/>
        </a:lnSpc>
        <a:spcBef>
          <a:spcPct val="0"/>
        </a:spcBef>
        <a:spcAft>
          <a:spcPct val="0"/>
        </a:spcAft>
        <a:defRPr sz="3600" b="1">
          <a:solidFill>
            <a:srgbClr val="2461AA"/>
          </a:solidFill>
          <a:latin typeface="Trebuchet MS" pitchFamily="34" charset="0"/>
        </a:defRPr>
      </a:lvl3pPr>
      <a:lvl4pPr algn="l" rtl="0" eaLnBrk="0" fontAlgn="base" hangingPunct="0">
        <a:lnSpc>
          <a:spcPts val="4000"/>
        </a:lnSpc>
        <a:spcBef>
          <a:spcPct val="0"/>
        </a:spcBef>
        <a:spcAft>
          <a:spcPct val="0"/>
        </a:spcAft>
        <a:defRPr sz="3600" b="1">
          <a:solidFill>
            <a:srgbClr val="2461AA"/>
          </a:solidFill>
          <a:latin typeface="Trebuchet MS" pitchFamily="34" charset="0"/>
        </a:defRPr>
      </a:lvl4pPr>
      <a:lvl5pPr algn="l" rtl="0" eaLnBrk="0" fontAlgn="base" hangingPunct="0">
        <a:lnSpc>
          <a:spcPts val="4000"/>
        </a:lnSpc>
        <a:spcBef>
          <a:spcPct val="0"/>
        </a:spcBef>
        <a:spcAft>
          <a:spcPct val="0"/>
        </a:spcAft>
        <a:defRPr sz="3600" b="1">
          <a:solidFill>
            <a:srgbClr val="2461AA"/>
          </a:solidFill>
          <a:latin typeface="Trebuchet MS" pitchFamily="34" charset="0"/>
        </a:defRPr>
      </a:lvl5pPr>
      <a:lvl6pPr marL="457200" algn="l" rtl="0" fontAlgn="base">
        <a:lnSpc>
          <a:spcPts val="4000"/>
        </a:lnSpc>
        <a:spcBef>
          <a:spcPct val="0"/>
        </a:spcBef>
        <a:spcAft>
          <a:spcPct val="0"/>
        </a:spcAft>
        <a:defRPr sz="3600" b="1">
          <a:solidFill>
            <a:srgbClr val="2461AA"/>
          </a:solidFill>
          <a:latin typeface="Trebuchet MS" pitchFamily="34" charset="0"/>
        </a:defRPr>
      </a:lvl6pPr>
      <a:lvl7pPr marL="914400" algn="l" rtl="0" fontAlgn="base">
        <a:lnSpc>
          <a:spcPts val="4000"/>
        </a:lnSpc>
        <a:spcBef>
          <a:spcPct val="0"/>
        </a:spcBef>
        <a:spcAft>
          <a:spcPct val="0"/>
        </a:spcAft>
        <a:defRPr sz="3600" b="1">
          <a:solidFill>
            <a:srgbClr val="2461AA"/>
          </a:solidFill>
          <a:latin typeface="Trebuchet MS" pitchFamily="34" charset="0"/>
        </a:defRPr>
      </a:lvl7pPr>
      <a:lvl8pPr marL="1371600" algn="l" rtl="0" fontAlgn="base">
        <a:lnSpc>
          <a:spcPts val="4000"/>
        </a:lnSpc>
        <a:spcBef>
          <a:spcPct val="0"/>
        </a:spcBef>
        <a:spcAft>
          <a:spcPct val="0"/>
        </a:spcAft>
        <a:defRPr sz="3600" b="1">
          <a:solidFill>
            <a:srgbClr val="2461AA"/>
          </a:solidFill>
          <a:latin typeface="Trebuchet MS" pitchFamily="34" charset="0"/>
        </a:defRPr>
      </a:lvl8pPr>
      <a:lvl9pPr marL="1828800" algn="l" rtl="0" fontAlgn="base">
        <a:lnSpc>
          <a:spcPts val="4000"/>
        </a:lnSpc>
        <a:spcBef>
          <a:spcPct val="0"/>
        </a:spcBef>
        <a:spcAft>
          <a:spcPct val="0"/>
        </a:spcAft>
        <a:defRPr sz="3600" b="1">
          <a:solidFill>
            <a:srgbClr val="2461AA"/>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7170" name="Rectangle 3"/>
          <p:cNvSpPr>
            <a:spLocks noChangeArrowheads="1"/>
          </p:cNvSpPr>
          <p:nvPr/>
        </p:nvSpPr>
        <p:spPr bwMode="auto">
          <a:xfrm>
            <a:off x="0" y="0"/>
            <a:ext cx="468313" cy="6858000"/>
          </a:xfrm>
          <a:prstGeom prst="rect">
            <a:avLst/>
          </a:prstGeom>
          <a:solidFill>
            <a:srgbClr val="6AC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7171" name="Rectangle 4"/>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7172" name="Rectangle 5"/>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7173" name="Picture 6" descr="practical_action_logo_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practical_action_logo_3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26" r:id="rId12"/>
    <p:sldLayoutId id="2147483827" r:id="rId13"/>
  </p:sldLayoutIdLst>
  <p:txStyles>
    <p:titleStyle>
      <a:lvl1pPr algn="l" rtl="0" eaLnBrk="0" fontAlgn="base" hangingPunct="0">
        <a:lnSpc>
          <a:spcPts val="4000"/>
        </a:lnSpc>
        <a:spcBef>
          <a:spcPct val="0"/>
        </a:spcBef>
        <a:spcAft>
          <a:spcPct val="0"/>
        </a:spcAft>
        <a:defRPr sz="3600" b="1">
          <a:solidFill>
            <a:srgbClr val="6AC6D2"/>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6AC6D2"/>
          </a:solidFill>
          <a:latin typeface="Trebuchet MS" pitchFamily="34" charset="0"/>
        </a:defRPr>
      </a:lvl2pPr>
      <a:lvl3pPr algn="l" rtl="0" eaLnBrk="0" fontAlgn="base" hangingPunct="0">
        <a:lnSpc>
          <a:spcPts val="4000"/>
        </a:lnSpc>
        <a:spcBef>
          <a:spcPct val="0"/>
        </a:spcBef>
        <a:spcAft>
          <a:spcPct val="0"/>
        </a:spcAft>
        <a:defRPr sz="3600" b="1">
          <a:solidFill>
            <a:srgbClr val="6AC6D2"/>
          </a:solidFill>
          <a:latin typeface="Trebuchet MS" pitchFamily="34" charset="0"/>
        </a:defRPr>
      </a:lvl3pPr>
      <a:lvl4pPr algn="l" rtl="0" eaLnBrk="0" fontAlgn="base" hangingPunct="0">
        <a:lnSpc>
          <a:spcPts val="4000"/>
        </a:lnSpc>
        <a:spcBef>
          <a:spcPct val="0"/>
        </a:spcBef>
        <a:spcAft>
          <a:spcPct val="0"/>
        </a:spcAft>
        <a:defRPr sz="3600" b="1">
          <a:solidFill>
            <a:srgbClr val="6AC6D2"/>
          </a:solidFill>
          <a:latin typeface="Trebuchet MS" pitchFamily="34" charset="0"/>
        </a:defRPr>
      </a:lvl4pPr>
      <a:lvl5pPr algn="l" rtl="0" eaLnBrk="0" fontAlgn="base" hangingPunct="0">
        <a:lnSpc>
          <a:spcPts val="4000"/>
        </a:lnSpc>
        <a:spcBef>
          <a:spcPct val="0"/>
        </a:spcBef>
        <a:spcAft>
          <a:spcPct val="0"/>
        </a:spcAft>
        <a:defRPr sz="3600" b="1">
          <a:solidFill>
            <a:srgbClr val="6AC6D2"/>
          </a:solidFill>
          <a:latin typeface="Trebuchet MS" pitchFamily="34" charset="0"/>
        </a:defRPr>
      </a:lvl5pPr>
      <a:lvl6pPr marL="457200" algn="l" rtl="0" fontAlgn="base">
        <a:lnSpc>
          <a:spcPts val="4000"/>
        </a:lnSpc>
        <a:spcBef>
          <a:spcPct val="0"/>
        </a:spcBef>
        <a:spcAft>
          <a:spcPct val="0"/>
        </a:spcAft>
        <a:defRPr sz="3600" b="1">
          <a:solidFill>
            <a:srgbClr val="6AC6D2"/>
          </a:solidFill>
          <a:latin typeface="Trebuchet MS" pitchFamily="34" charset="0"/>
        </a:defRPr>
      </a:lvl6pPr>
      <a:lvl7pPr marL="914400" algn="l" rtl="0" fontAlgn="base">
        <a:lnSpc>
          <a:spcPts val="4000"/>
        </a:lnSpc>
        <a:spcBef>
          <a:spcPct val="0"/>
        </a:spcBef>
        <a:spcAft>
          <a:spcPct val="0"/>
        </a:spcAft>
        <a:defRPr sz="3600" b="1">
          <a:solidFill>
            <a:srgbClr val="6AC6D2"/>
          </a:solidFill>
          <a:latin typeface="Trebuchet MS" pitchFamily="34" charset="0"/>
        </a:defRPr>
      </a:lvl7pPr>
      <a:lvl8pPr marL="1371600" algn="l" rtl="0" fontAlgn="base">
        <a:lnSpc>
          <a:spcPts val="4000"/>
        </a:lnSpc>
        <a:spcBef>
          <a:spcPct val="0"/>
        </a:spcBef>
        <a:spcAft>
          <a:spcPct val="0"/>
        </a:spcAft>
        <a:defRPr sz="3600" b="1">
          <a:solidFill>
            <a:srgbClr val="6AC6D2"/>
          </a:solidFill>
          <a:latin typeface="Trebuchet MS" pitchFamily="34" charset="0"/>
        </a:defRPr>
      </a:lvl8pPr>
      <a:lvl9pPr marL="1828800" algn="l" rtl="0" fontAlgn="base">
        <a:lnSpc>
          <a:spcPts val="4000"/>
        </a:lnSpc>
        <a:spcBef>
          <a:spcPct val="0"/>
        </a:spcBef>
        <a:spcAft>
          <a:spcPct val="0"/>
        </a:spcAft>
        <a:defRPr sz="3600" b="1">
          <a:solidFill>
            <a:srgbClr val="6AC6D2"/>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28220" y="3086100"/>
            <a:ext cx="4210050" cy="3771900"/>
          </a:xfrm>
          <a:prstGeom prst="rect">
            <a:avLst/>
          </a:prstGeom>
        </p:spPr>
      </p:pic>
      <p:sp>
        <p:nvSpPr>
          <p:cNvPr id="8194" name="Rectangle 5"/>
          <p:cNvSpPr>
            <a:spLocks noChangeArrowheads="1"/>
          </p:cNvSpPr>
          <p:nvPr/>
        </p:nvSpPr>
        <p:spPr bwMode="auto">
          <a:xfrm>
            <a:off x="0" y="0"/>
            <a:ext cx="468313" cy="6858000"/>
          </a:xfrm>
          <a:prstGeom prst="rect">
            <a:avLst/>
          </a:prstGeom>
          <a:solidFill>
            <a:srgbClr val="008E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8195" name="Rectangle 6"/>
          <p:cNvSpPr>
            <a:spLocks noGrp="1" noChangeArrowheads="1"/>
          </p:cNvSpPr>
          <p:nvPr>
            <p:ph type="title"/>
          </p:nvPr>
        </p:nvSpPr>
        <p:spPr bwMode="auto">
          <a:xfrm>
            <a:off x="900113" y="333375"/>
            <a:ext cx="6119812"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8196" name="Rectangle 7"/>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8198" name="Picture 9"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lnSpc>
          <a:spcPts val="4000"/>
        </a:lnSpc>
        <a:spcBef>
          <a:spcPct val="0"/>
        </a:spcBef>
        <a:spcAft>
          <a:spcPct val="0"/>
        </a:spcAft>
        <a:defRPr sz="3600" b="1">
          <a:solidFill>
            <a:srgbClr val="008E8F"/>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008E8F"/>
          </a:solidFill>
          <a:latin typeface="Trebuchet MS" pitchFamily="34" charset="0"/>
        </a:defRPr>
      </a:lvl2pPr>
      <a:lvl3pPr algn="l" rtl="0" eaLnBrk="0" fontAlgn="base" hangingPunct="0">
        <a:lnSpc>
          <a:spcPts val="4000"/>
        </a:lnSpc>
        <a:spcBef>
          <a:spcPct val="0"/>
        </a:spcBef>
        <a:spcAft>
          <a:spcPct val="0"/>
        </a:spcAft>
        <a:defRPr sz="3600" b="1">
          <a:solidFill>
            <a:srgbClr val="008E8F"/>
          </a:solidFill>
          <a:latin typeface="Trebuchet MS" pitchFamily="34" charset="0"/>
        </a:defRPr>
      </a:lvl3pPr>
      <a:lvl4pPr algn="l" rtl="0" eaLnBrk="0" fontAlgn="base" hangingPunct="0">
        <a:lnSpc>
          <a:spcPts val="4000"/>
        </a:lnSpc>
        <a:spcBef>
          <a:spcPct val="0"/>
        </a:spcBef>
        <a:spcAft>
          <a:spcPct val="0"/>
        </a:spcAft>
        <a:defRPr sz="3600" b="1">
          <a:solidFill>
            <a:srgbClr val="008E8F"/>
          </a:solidFill>
          <a:latin typeface="Trebuchet MS" pitchFamily="34" charset="0"/>
        </a:defRPr>
      </a:lvl4pPr>
      <a:lvl5pPr algn="l" rtl="0" eaLnBrk="0" fontAlgn="base" hangingPunct="0">
        <a:lnSpc>
          <a:spcPts val="4000"/>
        </a:lnSpc>
        <a:spcBef>
          <a:spcPct val="0"/>
        </a:spcBef>
        <a:spcAft>
          <a:spcPct val="0"/>
        </a:spcAft>
        <a:defRPr sz="3600" b="1">
          <a:solidFill>
            <a:srgbClr val="008E8F"/>
          </a:solidFill>
          <a:latin typeface="Trebuchet MS" pitchFamily="34" charset="0"/>
        </a:defRPr>
      </a:lvl5pPr>
      <a:lvl6pPr marL="457200" algn="l" rtl="0" fontAlgn="base">
        <a:lnSpc>
          <a:spcPts val="4000"/>
        </a:lnSpc>
        <a:spcBef>
          <a:spcPct val="0"/>
        </a:spcBef>
        <a:spcAft>
          <a:spcPct val="0"/>
        </a:spcAft>
        <a:defRPr sz="3600" b="1">
          <a:solidFill>
            <a:srgbClr val="008E8F"/>
          </a:solidFill>
          <a:latin typeface="Trebuchet MS" pitchFamily="34" charset="0"/>
        </a:defRPr>
      </a:lvl6pPr>
      <a:lvl7pPr marL="914400" algn="l" rtl="0" fontAlgn="base">
        <a:lnSpc>
          <a:spcPts val="4000"/>
        </a:lnSpc>
        <a:spcBef>
          <a:spcPct val="0"/>
        </a:spcBef>
        <a:spcAft>
          <a:spcPct val="0"/>
        </a:spcAft>
        <a:defRPr sz="3600" b="1">
          <a:solidFill>
            <a:srgbClr val="008E8F"/>
          </a:solidFill>
          <a:latin typeface="Trebuchet MS" pitchFamily="34" charset="0"/>
        </a:defRPr>
      </a:lvl7pPr>
      <a:lvl8pPr marL="1371600" algn="l" rtl="0" fontAlgn="base">
        <a:lnSpc>
          <a:spcPts val="4000"/>
        </a:lnSpc>
        <a:spcBef>
          <a:spcPct val="0"/>
        </a:spcBef>
        <a:spcAft>
          <a:spcPct val="0"/>
        </a:spcAft>
        <a:defRPr sz="3600" b="1">
          <a:solidFill>
            <a:srgbClr val="008E8F"/>
          </a:solidFill>
          <a:latin typeface="Trebuchet MS" pitchFamily="34" charset="0"/>
        </a:defRPr>
      </a:lvl8pPr>
      <a:lvl9pPr marL="1828800" algn="l" rtl="0" fontAlgn="base">
        <a:lnSpc>
          <a:spcPts val="4000"/>
        </a:lnSpc>
        <a:spcBef>
          <a:spcPct val="0"/>
        </a:spcBef>
        <a:spcAft>
          <a:spcPct val="0"/>
        </a:spcAft>
        <a:defRPr sz="3600" b="1">
          <a:solidFill>
            <a:srgbClr val="008E8F"/>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33950" y="3086100"/>
            <a:ext cx="4210050" cy="3771900"/>
          </a:xfrm>
          <a:prstGeom prst="rect">
            <a:avLst/>
          </a:prstGeom>
        </p:spPr>
      </p:pic>
      <p:sp>
        <p:nvSpPr>
          <p:cNvPr id="9219" name="Rectangle 7"/>
          <p:cNvSpPr>
            <a:spLocks noChangeArrowheads="1"/>
          </p:cNvSpPr>
          <p:nvPr/>
        </p:nvSpPr>
        <p:spPr bwMode="auto">
          <a:xfrm>
            <a:off x="0" y="0"/>
            <a:ext cx="468313" cy="6858000"/>
          </a:xfrm>
          <a:prstGeom prst="rect">
            <a:avLst/>
          </a:prstGeom>
          <a:solidFill>
            <a:srgbClr val="96D0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endParaRPr>
          </a:p>
        </p:txBody>
      </p:sp>
      <p:sp>
        <p:nvSpPr>
          <p:cNvPr id="9220" name="Rectangle 10"/>
          <p:cNvSpPr>
            <a:spLocks noGrp="1" noChangeArrowheads="1"/>
          </p:cNvSpPr>
          <p:nvPr>
            <p:ph type="title"/>
          </p:nvPr>
        </p:nvSpPr>
        <p:spPr bwMode="auto">
          <a:xfrm>
            <a:off x="900113" y="333375"/>
            <a:ext cx="60483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9221" name="Rectangle 11"/>
          <p:cNvSpPr>
            <a:spLocks noGrp="1" noChangeArrowheads="1"/>
          </p:cNvSpPr>
          <p:nvPr>
            <p:ph type="body" idx="1"/>
          </p:nvPr>
        </p:nvSpPr>
        <p:spPr bwMode="auto">
          <a:xfrm>
            <a:off x="900113" y="1600200"/>
            <a:ext cx="7786687"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222" name="Picture 12"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66000" y="0"/>
            <a:ext cx="17780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3" descr="practical_action_logo_3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77050" y="0"/>
            <a:ext cx="22669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rtl="0" eaLnBrk="0" fontAlgn="base" hangingPunct="0">
        <a:lnSpc>
          <a:spcPts val="4000"/>
        </a:lnSpc>
        <a:spcBef>
          <a:spcPct val="0"/>
        </a:spcBef>
        <a:spcAft>
          <a:spcPct val="0"/>
        </a:spcAft>
        <a:defRPr sz="3600" b="1">
          <a:solidFill>
            <a:srgbClr val="96D045"/>
          </a:solidFill>
          <a:latin typeface="Calibri" panose="020F0502020204030204" pitchFamily="34" charset="0"/>
          <a:ea typeface="+mj-ea"/>
          <a:cs typeface="+mj-cs"/>
        </a:defRPr>
      </a:lvl1pPr>
      <a:lvl2pPr algn="l" rtl="0" eaLnBrk="0" fontAlgn="base" hangingPunct="0">
        <a:lnSpc>
          <a:spcPts val="4000"/>
        </a:lnSpc>
        <a:spcBef>
          <a:spcPct val="0"/>
        </a:spcBef>
        <a:spcAft>
          <a:spcPct val="0"/>
        </a:spcAft>
        <a:defRPr sz="3600" b="1">
          <a:solidFill>
            <a:srgbClr val="96D045"/>
          </a:solidFill>
          <a:latin typeface="Trebuchet MS" pitchFamily="34" charset="0"/>
        </a:defRPr>
      </a:lvl2pPr>
      <a:lvl3pPr algn="l" rtl="0" eaLnBrk="0" fontAlgn="base" hangingPunct="0">
        <a:lnSpc>
          <a:spcPts val="4000"/>
        </a:lnSpc>
        <a:spcBef>
          <a:spcPct val="0"/>
        </a:spcBef>
        <a:spcAft>
          <a:spcPct val="0"/>
        </a:spcAft>
        <a:defRPr sz="3600" b="1">
          <a:solidFill>
            <a:srgbClr val="96D045"/>
          </a:solidFill>
          <a:latin typeface="Trebuchet MS" pitchFamily="34" charset="0"/>
        </a:defRPr>
      </a:lvl3pPr>
      <a:lvl4pPr algn="l" rtl="0" eaLnBrk="0" fontAlgn="base" hangingPunct="0">
        <a:lnSpc>
          <a:spcPts val="4000"/>
        </a:lnSpc>
        <a:spcBef>
          <a:spcPct val="0"/>
        </a:spcBef>
        <a:spcAft>
          <a:spcPct val="0"/>
        </a:spcAft>
        <a:defRPr sz="3600" b="1">
          <a:solidFill>
            <a:srgbClr val="96D045"/>
          </a:solidFill>
          <a:latin typeface="Trebuchet MS" pitchFamily="34" charset="0"/>
        </a:defRPr>
      </a:lvl4pPr>
      <a:lvl5pPr algn="l" rtl="0" eaLnBrk="0" fontAlgn="base" hangingPunct="0">
        <a:lnSpc>
          <a:spcPts val="4000"/>
        </a:lnSpc>
        <a:spcBef>
          <a:spcPct val="0"/>
        </a:spcBef>
        <a:spcAft>
          <a:spcPct val="0"/>
        </a:spcAft>
        <a:defRPr sz="3600" b="1">
          <a:solidFill>
            <a:srgbClr val="96D045"/>
          </a:solidFill>
          <a:latin typeface="Trebuchet MS" pitchFamily="34" charset="0"/>
        </a:defRPr>
      </a:lvl5pPr>
      <a:lvl6pPr marL="457200" algn="l" rtl="0" fontAlgn="base">
        <a:lnSpc>
          <a:spcPts val="4000"/>
        </a:lnSpc>
        <a:spcBef>
          <a:spcPct val="0"/>
        </a:spcBef>
        <a:spcAft>
          <a:spcPct val="0"/>
        </a:spcAft>
        <a:defRPr sz="3600" b="1">
          <a:solidFill>
            <a:srgbClr val="96D045"/>
          </a:solidFill>
          <a:latin typeface="Trebuchet MS" pitchFamily="34" charset="0"/>
        </a:defRPr>
      </a:lvl6pPr>
      <a:lvl7pPr marL="914400" algn="l" rtl="0" fontAlgn="base">
        <a:lnSpc>
          <a:spcPts val="4000"/>
        </a:lnSpc>
        <a:spcBef>
          <a:spcPct val="0"/>
        </a:spcBef>
        <a:spcAft>
          <a:spcPct val="0"/>
        </a:spcAft>
        <a:defRPr sz="3600" b="1">
          <a:solidFill>
            <a:srgbClr val="96D045"/>
          </a:solidFill>
          <a:latin typeface="Trebuchet MS" pitchFamily="34" charset="0"/>
        </a:defRPr>
      </a:lvl7pPr>
      <a:lvl8pPr marL="1371600" algn="l" rtl="0" fontAlgn="base">
        <a:lnSpc>
          <a:spcPts val="4000"/>
        </a:lnSpc>
        <a:spcBef>
          <a:spcPct val="0"/>
        </a:spcBef>
        <a:spcAft>
          <a:spcPct val="0"/>
        </a:spcAft>
        <a:defRPr sz="3600" b="1">
          <a:solidFill>
            <a:srgbClr val="96D045"/>
          </a:solidFill>
          <a:latin typeface="Trebuchet MS" pitchFamily="34" charset="0"/>
        </a:defRPr>
      </a:lvl8pPr>
      <a:lvl9pPr marL="1828800" algn="l" rtl="0" fontAlgn="base">
        <a:lnSpc>
          <a:spcPts val="4000"/>
        </a:lnSpc>
        <a:spcBef>
          <a:spcPct val="0"/>
        </a:spcBef>
        <a:spcAft>
          <a:spcPct val="0"/>
        </a:spcAft>
        <a:defRPr sz="3600" b="1">
          <a:solidFill>
            <a:srgbClr val="96D045"/>
          </a:solidFill>
          <a:latin typeface="Trebuchet MS"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panose="020F0502020204030204" pitchFamily="34" charset="0"/>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0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000">
          <a:solidFill>
            <a:schemeClr val="tx1"/>
          </a:solidFill>
          <a:latin typeface="Calibri" panose="020F050202020403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joa.je/jersey-stop-the-spread" TargetMode="External"/><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176.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76.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176.xml"/><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76.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176.xml"/><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76.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76.xml"/><Relationship Id="rId5" Type="http://schemas.openxmlformats.org/officeDocument/2006/relationships/image" Target="../media/image25.jpe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7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 Id="rId9" Type="http://schemas.openxmlformats.org/officeDocument/2006/relationships/image" Target="../media/image32.jpeg"/></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176.xml"/><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6.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7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76.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69209845" TargetMode="External"/><Relationship Id="rId2" Type="http://schemas.openxmlformats.org/officeDocument/2006/relationships/notesSlide" Target="../notesSlides/notesSlide7.xml"/><Relationship Id="rId1" Type="http://schemas.openxmlformats.org/officeDocument/2006/relationships/slideLayout" Target="../slideLayouts/slideLayout176.xml"/><Relationship Id="rId5" Type="http://schemas.openxmlformats.org/officeDocument/2006/relationships/image" Target="../media/image43.jpe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78656" y="260648"/>
            <a:ext cx="7786687" cy="1858962"/>
          </a:xfrm>
        </p:spPr>
        <p:txBody>
          <a:bodyPr/>
          <a:lstStyle/>
          <a:p>
            <a:pPr algn="ctr" eaLnBrk="1" hangingPunct="1"/>
            <a:r>
              <a:rPr lang="en-GB" b="1" dirty="0">
                <a:latin typeface="Calibri" panose="020F0502020204030204" pitchFamily="34" charset="0"/>
              </a:rPr>
              <a:t>Stop the Spread</a:t>
            </a:r>
            <a:br>
              <a:rPr lang="en-GB" dirty="0">
                <a:latin typeface="Calibri" panose="020F0502020204030204" pitchFamily="34" charset="0"/>
              </a:rPr>
            </a:br>
            <a:r>
              <a:rPr lang="en-GB" dirty="0">
                <a:latin typeface="Calibri" panose="020F0502020204030204" pitchFamily="34" charset="0"/>
              </a:rPr>
              <a:t> </a:t>
            </a:r>
            <a:br>
              <a:rPr lang="en-GB" dirty="0">
                <a:latin typeface="Calibri" panose="020F0502020204030204" pitchFamily="34" charset="0"/>
              </a:rPr>
            </a:br>
            <a:br>
              <a:rPr lang="en-GB" dirty="0">
                <a:latin typeface="Calibri" panose="020F0502020204030204" pitchFamily="34" charset="0"/>
              </a:rPr>
            </a:br>
            <a:endParaRPr lang="en-GB" dirty="0">
              <a:latin typeface="Calibri" panose="020F050202020403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9" r="12267"/>
          <a:stretch/>
        </p:blipFill>
        <p:spPr bwMode="auto">
          <a:xfrm>
            <a:off x="62279" y="3398838"/>
            <a:ext cx="3923929"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621" y="3398839"/>
            <a:ext cx="2813155" cy="210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9" y="5800427"/>
            <a:ext cx="1053337" cy="83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678656" y="1472187"/>
            <a:ext cx="7786687" cy="1596773"/>
          </a:xfrm>
        </p:spPr>
        <p:txBody>
          <a:bodyPr/>
          <a:lstStyle/>
          <a:p>
            <a:pPr algn="ctr"/>
            <a:r>
              <a:rPr lang="en-GB" dirty="0"/>
              <a:t>A STEM challenge tackling a global problem…</a:t>
            </a:r>
          </a:p>
          <a:p>
            <a:pPr algn="ctr"/>
            <a:r>
              <a:rPr lang="en-GB" dirty="0"/>
              <a:t>the spread of infectious diseases</a:t>
            </a:r>
          </a:p>
        </p:txBody>
      </p:sp>
      <p:pic>
        <p:nvPicPr>
          <p:cNvPr id="4" name="Picture 3"/>
          <p:cNvPicPr>
            <a:picLocks noChangeAspect="1"/>
          </p:cNvPicPr>
          <p:nvPr/>
        </p:nvPicPr>
        <p:blipFill>
          <a:blip r:embed="rId6"/>
          <a:stretch>
            <a:fillRect/>
          </a:stretch>
        </p:blipFill>
        <p:spPr>
          <a:xfrm>
            <a:off x="4058216" y="3395186"/>
            <a:ext cx="2156203" cy="209590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648" y="5800427"/>
            <a:ext cx="1368152" cy="814050"/>
          </a:xfrm>
          <a:prstGeom prst="rect">
            <a:avLst/>
          </a:prstGeom>
        </p:spPr>
      </p:pic>
      <p:sp>
        <p:nvSpPr>
          <p:cNvPr id="9" name="Rectangle 8"/>
          <p:cNvSpPr/>
          <p:nvPr/>
        </p:nvSpPr>
        <p:spPr>
          <a:xfrm>
            <a:off x="3056979" y="6015690"/>
            <a:ext cx="4110162" cy="400110"/>
          </a:xfrm>
          <a:prstGeom prst="rect">
            <a:avLst/>
          </a:prstGeom>
        </p:spPr>
        <p:txBody>
          <a:bodyPr wrap="square">
            <a:spAutoFit/>
          </a:bodyPr>
          <a:lstStyle/>
          <a:p>
            <a:pPr lvl="0">
              <a:spcAft>
                <a:spcPts val="0"/>
              </a:spcAft>
            </a:pPr>
            <a:r>
              <a:rPr lang="en-GB" sz="2000"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8"/>
              </a:rPr>
              <a:t>joa.je/jersey-stop-the-spread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Your Stop the Spread challenge</a:t>
            </a:r>
          </a:p>
        </p:txBody>
      </p:sp>
      <p:sp>
        <p:nvSpPr>
          <p:cNvPr id="16387" name="Rectangle 3"/>
          <p:cNvSpPr>
            <a:spLocks noGrp="1" noChangeArrowheads="1"/>
          </p:cNvSpPr>
          <p:nvPr>
            <p:ph idx="1"/>
          </p:nvPr>
        </p:nvSpPr>
        <p:spPr>
          <a:xfrm>
            <a:off x="814683" y="1343890"/>
            <a:ext cx="7416824" cy="5400600"/>
          </a:xfrm>
        </p:spPr>
        <p:txBody>
          <a:bodyPr>
            <a:normAutofit/>
          </a:bodyPr>
          <a:lstStyle/>
          <a:p>
            <a:pPr marL="0" indent="0">
              <a:lnSpc>
                <a:spcPct val="130000"/>
              </a:lnSpc>
              <a:buNone/>
            </a:pPr>
            <a:r>
              <a:rPr lang="en-GB" sz="2400" dirty="0">
                <a:latin typeface="Calibri" panose="020F0502020204030204" pitchFamily="34" charset="0"/>
              </a:rPr>
              <a:t>Imagine you work for a charity and have received              some funding to help pupils in a school in Ethiopia        reduce the spread of disease in their school.</a:t>
            </a:r>
          </a:p>
          <a:p>
            <a:pPr marL="0" indent="0">
              <a:lnSpc>
                <a:spcPct val="130000"/>
              </a:lnSpc>
              <a:buNone/>
            </a:pPr>
            <a:r>
              <a:rPr lang="en-GB" sz="2400" dirty="0">
                <a:latin typeface="Calibri" panose="020F0502020204030204" pitchFamily="34" charset="0"/>
              </a:rPr>
              <a:t>Your challenge is to:</a:t>
            </a:r>
          </a:p>
          <a:p>
            <a:pPr marL="457200" indent="-457200">
              <a:lnSpc>
                <a:spcPct val="130000"/>
              </a:lnSpc>
              <a:buFont typeface="+mj-lt"/>
              <a:buAutoNum type="arabicPeriod"/>
            </a:pPr>
            <a:r>
              <a:rPr lang="en-GB" sz="2400" dirty="0">
                <a:solidFill>
                  <a:srgbClr val="008E8F"/>
                </a:solidFill>
                <a:latin typeface="Calibri" panose="020F0502020204030204" pitchFamily="34" charset="0"/>
              </a:rPr>
              <a:t>Build a model of a hand washing device </a:t>
            </a:r>
            <a:r>
              <a:rPr lang="en-GB" sz="2400" dirty="0">
                <a:latin typeface="Calibri" panose="020F0502020204030204" pitchFamily="34" charset="0"/>
              </a:rPr>
              <a:t>that could      go in their playground which will enable them to capture rainwater then use it to wash their hands.</a:t>
            </a:r>
          </a:p>
          <a:p>
            <a:pPr marL="457200" indent="-457200">
              <a:lnSpc>
                <a:spcPct val="130000"/>
              </a:lnSpc>
              <a:buFont typeface="+mj-lt"/>
              <a:buAutoNum type="arabicPeriod"/>
            </a:pPr>
            <a:r>
              <a:rPr lang="en-GB" sz="2400" dirty="0">
                <a:solidFill>
                  <a:srgbClr val="008E8F"/>
                </a:solidFill>
                <a:latin typeface="Calibri" panose="020F0502020204030204" pitchFamily="34" charset="0"/>
              </a:rPr>
              <a:t>Develop education materials </a:t>
            </a:r>
            <a:r>
              <a:rPr lang="en-GB" sz="2400" dirty="0">
                <a:latin typeface="Calibri" panose="020F0502020204030204" pitchFamily="34" charset="0"/>
              </a:rPr>
              <a:t>which will help children aged 8-11 understand why hand washing is important. This could be a poster, animation, game, play, leaflet.</a:t>
            </a:r>
          </a:p>
          <a:p>
            <a:pPr>
              <a:lnSpc>
                <a:spcPct val="130000"/>
              </a:lnSpc>
            </a:pPr>
            <a:endParaRPr lang="en-GB" sz="2000" dirty="0">
              <a:latin typeface="Calibri" panose="020F0502020204030204" pitchFamily="34" charset="0"/>
            </a:endParaRPr>
          </a:p>
          <a:p>
            <a:pPr eaLnBrk="1" hangingPunct="1">
              <a:lnSpc>
                <a:spcPct val="130000"/>
              </a:lnSpc>
            </a:pPr>
            <a:endParaRPr lang="en-GB" sz="2400" dirty="0"/>
          </a:p>
          <a:p>
            <a:pPr eaLnBrk="1" hangingPunct="1">
              <a:lnSpc>
                <a:spcPct val="130000"/>
              </a:lnSpc>
            </a:pPr>
            <a:endParaRPr lang="en-GB" sz="2400" dirty="0"/>
          </a:p>
        </p:txBody>
      </p:sp>
      <p:sp>
        <p:nvSpPr>
          <p:cNvPr id="5" name="Oval 4"/>
          <p:cNvSpPr/>
          <p:nvPr/>
        </p:nvSpPr>
        <p:spPr>
          <a:xfrm>
            <a:off x="8676456" y="3852997"/>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7116517" y="1484784"/>
            <a:ext cx="2289416" cy="22962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C:\Users\Sophie.Moore\AppData\Local\Microsoft\Windows\Temporary Internet FilesContent.Word\brai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828801"/>
            <a:ext cx="873760" cy="924560"/>
          </a:xfrm>
          <a:prstGeom prst="rect">
            <a:avLst/>
          </a:prstGeom>
          <a:noFill/>
          <a:ln>
            <a:noFill/>
          </a:ln>
        </p:spPr>
      </p:pic>
      <p:sp>
        <p:nvSpPr>
          <p:cNvPr id="9" name="TextBox 8"/>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07153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How will you be judged?</a:t>
            </a:r>
          </a:p>
        </p:txBody>
      </p:sp>
      <p:sp>
        <p:nvSpPr>
          <p:cNvPr id="16387" name="Rectangle 3"/>
          <p:cNvSpPr>
            <a:spLocks noGrp="1" noChangeArrowheads="1"/>
          </p:cNvSpPr>
          <p:nvPr>
            <p:ph idx="1"/>
          </p:nvPr>
        </p:nvSpPr>
        <p:spPr>
          <a:xfrm>
            <a:off x="814683" y="1343890"/>
            <a:ext cx="7416824" cy="5757518"/>
          </a:xfrm>
        </p:spPr>
        <p:txBody>
          <a:bodyPr>
            <a:normAutofit fontScale="92500" lnSpcReduction="20000"/>
          </a:bodyPr>
          <a:lstStyle/>
          <a:p>
            <a:pPr marL="0" indent="0">
              <a:lnSpc>
                <a:spcPct val="130000"/>
              </a:lnSpc>
              <a:buNone/>
            </a:pPr>
            <a:r>
              <a:rPr lang="en-GB" sz="2600" dirty="0">
                <a:latin typeface="Calibri" panose="020F0502020204030204" pitchFamily="34" charset="0"/>
              </a:rPr>
              <a:t>You will be judged on the following:</a:t>
            </a:r>
          </a:p>
          <a:p>
            <a:pPr>
              <a:lnSpc>
                <a:spcPct val="130000"/>
              </a:lnSpc>
            </a:pPr>
            <a:r>
              <a:rPr lang="en-GB" sz="2400" dirty="0">
                <a:solidFill>
                  <a:srgbClr val="008E8F"/>
                </a:solidFill>
                <a:latin typeface="Calibri" panose="020F0502020204030204" pitchFamily="34" charset="0"/>
              </a:rPr>
              <a:t>Teamwork</a:t>
            </a:r>
            <a:r>
              <a:rPr lang="en-GB" sz="2400" dirty="0">
                <a:latin typeface="Calibri" panose="020F0502020204030204" pitchFamily="34" charset="0"/>
              </a:rPr>
              <a:t> – Did you have different                                                  roles and work collaboratively?</a:t>
            </a:r>
          </a:p>
          <a:p>
            <a:pPr>
              <a:lnSpc>
                <a:spcPct val="130000"/>
              </a:lnSpc>
            </a:pPr>
            <a:r>
              <a:rPr lang="en-GB" sz="2400" dirty="0">
                <a:solidFill>
                  <a:srgbClr val="008E8F"/>
                </a:solidFill>
                <a:latin typeface="Calibri" panose="020F0502020204030204" pitchFamily="34" charset="0"/>
              </a:rPr>
              <a:t>Research</a:t>
            </a:r>
            <a:r>
              <a:rPr lang="en-GB" sz="2400" dirty="0">
                <a:latin typeface="Calibri" panose="020F0502020204030204" pitchFamily="34" charset="0"/>
              </a:rPr>
              <a:t> – What did you learn about JOA, the</a:t>
            </a:r>
            <a:br>
              <a:rPr lang="en-GB" sz="2400" dirty="0">
                <a:latin typeface="Calibri" panose="020F0502020204030204" pitchFamily="34" charset="0"/>
              </a:rPr>
            </a:br>
            <a:r>
              <a:rPr lang="en-GB" sz="2400" dirty="0">
                <a:latin typeface="Calibri" panose="020F0502020204030204" pitchFamily="34" charset="0"/>
              </a:rPr>
              <a:t>Global Goals and how diseases spread? How</a:t>
            </a:r>
            <a:br>
              <a:rPr lang="en-GB" sz="2400" dirty="0">
                <a:latin typeface="Calibri" panose="020F0502020204030204" pitchFamily="34" charset="0"/>
              </a:rPr>
            </a:br>
            <a:r>
              <a:rPr lang="en-GB" sz="2400" dirty="0">
                <a:latin typeface="Calibri" panose="020F0502020204030204" pitchFamily="34" charset="0"/>
              </a:rPr>
              <a:t>did you use your research to help you in your tasks? </a:t>
            </a:r>
          </a:p>
          <a:p>
            <a:pPr>
              <a:lnSpc>
                <a:spcPct val="130000"/>
              </a:lnSpc>
            </a:pPr>
            <a:r>
              <a:rPr lang="en-GB" sz="2400" dirty="0">
                <a:solidFill>
                  <a:srgbClr val="008E8F"/>
                </a:solidFill>
                <a:latin typeface="Calibri" panose="020F0502020204030204" pitchFamily="34" charset="0"/>
              </a:rPr>
              <a:t>Designing</a:t>
            </a:r>
            <a:r>
              <a:rPr lang="en-GB" sz="2400" dirty="0">
                <a:latin typeface="Calibri" panose="020F0502020204030204" pitchFamily="34" charset="0"/>
              </a:rPr>
              <a:t> – Did you do good,                                               annotated initial and final designs?</a:t>
            </a:r>
          </a:p>
          <a:p>
            <a:pPr>
              <a:lnSpc>
                <a:spcPct val="130000"/>
              </a:lnSpc>
            </a:pPr>
            <a:r>
              <a:rPr lang="en-GB" sz="2400" dirty="0">
                <a:solidFill>
                  <a:srgbClr val="008E8F"/>
                </a:solidFill>
                <a:latin typeface="Calibri" panose="020F0502020204030204" pitchFamily="34" charset="0"/>
              </a:rPr>
              <a:t>Model</a:t>
            </a:r>
            <a:r>
              <a:rPr lang="en-GB" sz="2400" dirty="0">
                <a:latin typeface="Calibri" panose="020F0502020204030204" pitchFamily="34" charset="0"/>
              </a:rPr>
              <a:t> – How creative was your model?                                     Did you use sustainable material where possible?                              Did you stick to the budget? How well did it do in the test?</a:t>
            </a:r>
          </a:p>
          <a:p>
            <a:pPr>
              <a:lnSpc>
                <a:spcPct val="130000"/>
              </a:lnSpc>
            </a:pPr>
            <a:r>
              <a:rPr lang="en-GB" sz="2400" dirty="0">
                <a:solidFill>
                  <a:srgbClr val="008E8F"/>
                </a:solidFill>
                <a:latin typeface="Calibri" panose="020F0502020204030204" pitchFamily="34" charset="0"/>
              </a:rPr>
              <a:t>Education Materials </a:t>
            </a:r>
            <a:r>
              <a:rPr lang="en-GB" sz="2400" dirty="0">
                <a:latin typeface="Calibri" panose="020F0502020204030204" pitchFamily="34" charset="0"/>
              </a:rPr>
              <a:t>– What and how did you communicate to the pupils? Are your materials engaging for 8-11 year olds?</a:t>
            </a:r>
            <a:endParaRPr lang="en-GB" sz="2400" dirty="0"/>
          </a:p>
        </p:txBody>
      </p:sp>
      <p:sp>
        <p:nvSpPr>
          <p:cNvPr id="12" name="Oval 11"/>
          <p:cNvSpPr/>
          <p:nvPr/>
        </p:nvSpPr>
        <p:spPr>
          <a:xfrm>
            <a:off x="-291386" y="4962863"/>
            <a:ext cx="663161" cy="665128"/>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199093" y="5983577"/>
            <a:ext cx="970935" cy="97381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444208" y="260648"/>
            <a:ext cx="3047213" cy="3056251"/>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0683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Key things to remember</a:t>
            </a:r>
          </a:p>
        </p:txBody>
      </p:sp>
      <p:sp>
        <p:nvSpPr>
          <p:cNvPr id="16387" name="Rectangle 3"/>
          <p:cNvSpPr>
            <a:spLocks noGrp="1" noChangeArrowheads="1"/>
          </p:cNvSpPr>
          <p:nvPr>
            <p:ph idx="1"/>
          </p:nvPr>
        </p:nvSpPr>
        <p:spPr>
          <a:xfrm>
            <a:off x="814683" y="1343890"/>
            <a:ext cx="7416824" cy="5400600"/>
          </a:xfrm>
        </p:spPr>
        <p:txBody>
          <a:bodyPr>
            <a:noAutofit/>
          </a:bodyPr>
          <a:lstStyle/>
          <a:p>
            <a:pPr marL="457200" indent="-457200">
              <a:lnSpc>
                <a:spcPct val="130000"/>
              </a:lnSpc>
              <a:buFont typeface="+mj-lt"/>
              <a:buAutoNum type="arabicPeriod"/>
            </a:pPr>
            <a:r>
              <a:rPr lang="en-GB" sz="2400" b="1" dirty="0">
                <a:latin typeface="Calibri" panose="020F0502020204030204" pitchFamily="34" charset="0"/>
              </a:rPr>
              <a:t>For your hand washing device</a:t>
            </a:r>
          </a:p>
          <a:p>
            <a:pPr>
              <a:lnSpc>
                <a:spcPct val="130000"/>
              </a:lnSpc>
            </a:pPr>
            <a:r>
              <a:rPr lang="en-GB" sz="2400" dirty="0">
                <a:latin typeface="Calibri" panose="020F0502020204030204" pitchFamily="34" charset="0"/>
              </a:rPr>
              <a:t>It should be able to both collect and dispense water.</a:t>
            </a:r>
          </a:p>
          <a:p>
            <a:pPr>
              <a:lnSpc>
                <a:spcPct val="130000"/>
              </a:lnSpc>
            </a:pPr>
            <a:r>
              <a:rPr lang="en-GB" sz="2400" dirty="0">
                <a:latin typeface="Calibri" panose="020F0502020204030204" pitchFamily="34" charset="0"/>
              </a:rPr>
              <a:t>It must use water efficiently (water is scarce in Ethiopia).</a:t>
            </a:r>
          </a:p>
          <a:p>
            <a:pPr>
              <a:lnSpc>
                <a:spcPct val="130000"/>
              </a:lnSpc>
            </a:pPr>
            <a:r>
              <a:rPr lang="en-GB" sz="2400" dirty="0">
                <a:latin typeface="Calibri" panose="020F0502020204030204" pitchFamily="34" charset="0"/>
              </a:rPr>
              <a:t>Think about how to avoid cross-contamination.</a:t>
            </a:r>
          </a:p>
          <a:p>
            <a:pPr>
              <a:lnSpc>
                <a:spcPct val="130000"/>
              </a:lnSpc>
            </a:pPr>
            <a:r>
              <a:rPr lang="en-GB" sz="2400" dirty="0">
                <a:latin typeface="Calibri" panose="020F0502020204030204" pitchFamily="34" charset="0"/>
              </a:rPr>
              <a:t>You have a budget – 125 credits, use it wisely!</a:t>
            </a:r>
          </a:p>
          <a:p>
            <a:pPr>
              <a:lnSpc>
                <a:spcPct val="130000"/>
              </a:lnSpc>
            </a:pPr>
            <a:r>
              <a:rPr lang="en-GB" sz="2400" dirty="0">
                <a:latin typeface="Calibri" panose="020F0502020204030204" pitchFamily="34" charset="0"/>
              </a:rPr>
              <a:t>Use locally available, sustainable materials when possible.</a:t>
            </a:r>
          </a:p>
        </p:txBody>
      </p:sp>
      <p:sp>
        <p:nvSpPr>
          <p:cNvPr id="4" name="Oval 3"/>
          <p:cNvSpPr/>
          <p:nvPr/>
        </p:nvSpPr>
        <p:spPr>
          <a:xfrm>
            <a:off x="6950186" y="4421679"/>
            <a:ext cx="2518358" cy="252582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289855" y="6339552"/>
            <a:ext cx="802425" cy="80480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8894878" y="3888895"/>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C:\Users\Sophie.Moore\AppData\Local\Microsoft\Windows\Temporary Internet FilesContent.Word\tubes.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856" y="5877272"/>
            <a:ext cx="873760" cy="924560"/>
          </a:xfrm>
          <a:prstGeom prst="rect">
            <a:avLst/>
          </a:prstGeom>
          <a:noFill/>
          <a:ln>
            <a:noFill/>
          </a:ln>
        </p:spPr>
      </p:pic>
      <p:sp>
        <p:nvSpPr>
          <p:cNvPr id="9" name="TextBox 8"/>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288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Key things to remember</a:t>
            </a:r>
          </a:p>
        </p:txBody>
      </p:sp>
      <p:sp>
        <p:nvSpPr>
          <p:cNvPr id="16387" name="Rectangle 3"/>
          <p:cNvSpPr>
            <a:spLocks noGrp="1" noChangeArrowheads="1"/>
          </p:cNvSpPr>
          <p:nvPr>
            <p:ph idx="1"/>
          </p:nvPr>
        </p:nvSpPr>
        <p:spPr>
          <a:xfrm>
            <a:off x="814683" y="1343890"/>
            <a:ext cx="7416824" cy="5400600"/>
          </a:xfrm>
        </p:spPr>
        <p:txBody>
          <a:bodyPr>
            <a:noAutofit/>
          </a:bodyPr>
          <a:lstStyle/>
          <a:p>
            <a:pPr marL="457200" indent="-457200">
              <a:lnSpc>
                <a:spcPct val="130000"/>
              </a:lnSpc>
              <a:buFont typeface="+mj-lt"/>
              <a:buAutoNum type="arabicPeriod" startAt="2"/>
            </a:pPr>
            <a:r>
              <a:rPr lang="en-GB" sz="2400" b="1" dirty="0">
                <a:latin typeface="Calibri" panose="020F0502020204030204" pitchFamily="34" charset="0"/>
              </a:rPr>
              <a:t>For your education materials</a:t>
            </a:r>
          </a:p>
          <a:p>
            <a:pPr>
              <a:lnSpc>
                <a:spcPct val="130000"/>
              </a:lnSpc>
            </a:pPr>
            <a:r>
              <a:rPr lang="en-GB" sz="2400" dirty="0">
                <a:latin typeface="Calibri" panose="020F0502020204030204" pitchFamily="34" charset="0"/>
              </a:rPr>
              <a:t>Be creative, children are more likely to remember something presented in an interesting, fun way. </a:t>
            </a:r>
          </a:p>
          <a:p>
            <a:pPr>
              <a:lnSpc>
                <a:spcPct val="130000"/>
              </a:lnSpc>
            </a:pPr>
            <a:r>
              <a:rPr lang="en-GB" sz="2400" dirty="0">
                <a:latin typeface="Calibri" panose="020F0502020204030204" pitchFamily="34" charset="0"/>
              </a:rPr>
              <a:t>Do your research to get key facts and figures.</a:t>
            </a:r>
          </a:p>
          <a:p>
            <a:pPr>
              <a:lnSpc>
                <a:spcPct val="130000"/>
              </a:lnSpc>
            </a:pPr>
            <a:r>
              <a:rPr lang="en-GB" sz="2400" dirty="0">
                <a:latin typeface="Calibri" panose="020F0502020204030204" pitchFamily="34" charset="0"/>
              </a:rPr>
              <a:t>8-11 year olds in Ethiopia may have low levels of literacy.</a:t>
            </a:r>
          </a:p>
          <a:p>
            <a:pPr>
              <a:lnSpc>
                <a:spcPct val="130000"/>
              </a:lnSpc>
            </a:pPr>
            <a:r>
              <a:rPr lang="en-GB" sz="2400" dirty="0">
                <a:latin typeface="Calibri" panose="020F0502020204030204" pitchFamily="34" charset="0"/>
              </a:rPr>
              <a:t>Make sure your main messages stand out.</a:t>
            </a:r>
          </a:p>
          <a:p>
            <a:pPr>
              <a:lnSpc>
                <a:spcPct val="130000"/>
              </a:lnSpc>
            </a:pPr>
            <a:r>
              <a:rPr lang="en-GB" sz="2400" dirty="0">
                <a:latin typeface="Calibri" panose="020F0502020204030204" pitchFamily="34" charset="0"/>
              </a:rPr>
              <a:t>Consider using more than one way of                         getting your message across.                                               Game, poster, song, play etc.</a:t>
            </a:r>
          </a:p>
        </p:txBody>
      </p:sp>
      <p:sp>
        <p:nvSpPr>
          <p:cNvPr id="4" name="Oval 3"/>
          <p:cNvSpPr/>
          <p:nvPr/>
        </p:nvSpPr>
        <p:spPr>
          <a:xfrm>
            <a:off x="6373806" y="4216547"/>
            <a:ext cx="2770194" cy="277841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441334" y="5972714"/>
            <a:ext cx="882668" cy="885286"/>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708750" y="6445264"/>
            <a:ext cx="548067" cy="549693"/>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13810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814683" y="1343890"/>
            <a:ext cx="7416824" cy="5400600"/>
          </a:xfrm>
        </p:spPr>
        <p:txBody>
          <a:bodyPr>
            <a:normAutofit/>
          </a:bodyPr>
          <a:lstStyle/>
          <a:p>
            <a:pPr>
              <a:lnSpc>
                <a:spcPct val="130000"/>
              </a:lnSpc>
            </a:pPr>
            <a:r>
              <a:rPr lang="en-GB" sz="2400" dirty="0">
                <a:latin typeface="Calibri" panose="020F0502020204030204" pitchFamily="34" charset="0"/>
              </a:rPr>
              <a:t>Engineers in Kenya have come up with a simple design for a hand washing station which is widely used and looks like this…</a:t>
            </a:r>
          </a:p>
          <a:p>
            <a:pPr>
              <a:lnSpc>
                <a:spcPct val="130000"/>
              </a:lnSpc>
            </a:pPr>
            <a:endParaRPr lang="en-GB" sz="2400" dirty="0">
              <a:latin typeface="Calibri" panose="020F0502020204030204" pitchFamily="34" charset="0"/>
            </a:endParaRPr>
          </a:p>
          <a:p>
            <a:pPr>
              <a:lnSpc>
                <a:spcPct val="130000"/>
              </a:lnSpc>
            </a:pPr>
            <a:endParaRPr lang="en-GB" sz="2400" dirty="0">
              <a:latin typeface="Calibri" panose="020F0502020204030204" pitchFamily="34" charset="0"/>
            </a:endParaRPr>
          </a:p>
          <a:p>
            <a:pPr>
              <a:lnSpc>
                <a:spcPct val="130000"/>
              </a:lnSpc>
            </a:pPr>
            <a:r>
              <a:rPr lang="en-GB" sz="2400" dirty="0">
                <a:latin typeface="Calibri" panose="020F0502020204030204" pitchFamily="34" charset="0"/>
              </a:rPr>
              <a:t>It’s called a ‘Tippy Tap’.                                                             It only dispenses water, it doesn’t collect it. </a:t>
            </a:r>
          </a:p>
          <a:p>
            <a:pPr>
              <a:lnSpc>
                <a:spcPct val="130000"/>
              </a:lnSpc>
            </a:pPr>
            <a:r>
              <a:rPr lang="en-GB" sz="2400" dirty="0">
                <a:latin typeface="Calibri" panose="020F0502020204030204" pitchFamily="34" charset="0"/>
              </a:rPr>
              <a:t>How does your model compare to this?                             Do you think your model is better?</a:t>
            </a:r>
          </a:p>
        </p:txBody>
      </p:sp>
      <p:sp>
        <p:nvSpPr>
          <p:cNvPr id="6" name="Oval 5"/>
          <p:cNvSpPr/>
          <p:nvPr/>
        </p:nvSpPr>
        <p:spPr>
          <a:xfrm>
            <a:off x="6300192" y="2309968"/>
            <a:ext cx="3240360" cy="32403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4879333" y="3189659"/>
            <a:ext cx="970935" cy="97381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094701" y="2709360"/>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C:\Users\Sophie.Moore\AppData\Local\Microsoft\Windows\Temporary Internet FilesContent.Word\satell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5819930"/>
            <a:ext cx="873760" cy="924560"/>
          </a:xfrm>
          <a:prstGeom prst="rect">
            <a:avLst/>
          </a:prstGeom>
          <a:noFill/>
          <a:ln>
            <a:noFill/>
          </a:ln>
        </p:spPr>
      </p:pic>
      <p:sp>
        <p:nvSpPr>
          <p:cNvPr id="10" name="TextBox 9"/>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
        <p:nvSpPr>
          <p:cNvPr id="16386" name="Rectangle 2"/>
          <p:cNvSpPr>
            <a:spLocks noGrp="1" noChangeArrowheads="1"/>
          </p:cNvSpPr>
          <p:nvPr>
            <p:ph type="title"/>
          </p:nvPr>
        </p:nvSpPr>
        <p:spPr>
          <a:xfrm>
            <a:off x="859466" y="365126"/>
            <a:ext cx="7961005" cy="1047650"/>
          </a:xfrm>
        </p:spPr>
        <p:txBody>
          <a:bodyPr/>
          <a:lstStyle/>
          <a:p>
            <a:r>
              <a:rPr lang="en-GB" b="1" dirty="0">
                <a:solidFill>
                  <a:srgbClr val="008E8F"/>
                </a:solidFill>
                <a:latin typeface="Calibri" panose="020F0502020204030204" pitchFamily="34" charset="0"/>
              </a:rPr>
              <a:t>What solutions are already being used?</a:t>
            </a:r>
          </a:p>
        </p:txBody>
      </p:sp>
    </p:spTree>
    <p:extLst>
      <p:ext uri="{BB962C8B-B14F-4D97-AF65-F5344CB8AC3E}">
        <p14:creationId xmlns:p14="http://schemas.microsoft.com/office/powerpoint/2010/main" val="170872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pPr eaLnBrk="1" hangingPunct="1"/>
            <a:r>
              <a:rPr lang="en-GB" b="1" dirty="0">
                <a:solidFill>
                  <a:srgbClr val="008E8F"/>
                </a:solidFill>
                <a:latin typeface="Calibri" panose="020F0502020204030204" pitchFamily="34" charset="0"/>
              </a:rPr>
              <a:t>No one wants to get ill</a:t>
            </a:r>
            <a:endParaRPr lang="en-GB" dirty="0">
              <a:latin typeface="Calibri" panose="020F0502020204030204" pitchFamily="34" charset="0"/>
            </a:endParaRPr>
          </a:p>
        </p:txBody>
      </p:sp>
      <p:sp>
        <p:nvSpPr>
          <p:cNvPr id="16387" name="Rectangle 3"/>
          <p:cNvSpPr>
            <a:spLocks noGrp="1" noChangeArrowheads="1"/>
          </p:cNvSpPr>
          <p:nvPr>
            <p:ph idx="1"/>
          </p:nvPr>
        </p:nvSpPr>
        <p:spPr>
          <a:xfrm>
            <a:off x="827584" y="1340768"/>
            <a:ext cx="7416824" cy="5400600"/>
          </a:xfrm>
        </p:spPr>
        <p:txBody>
          <a:bodyPr/>
          <a:lstStyle/>
          <a:p>
            <a:pPr>
              <a:lnSpc>
                <a:spcPct val="130000"/>
              </a:lnSpc>
            </a:pPr>
            <a:r>
              <a:rPr lang="en-GB" sz="2400" dirty="0">
                <a:latin typeface="Calibri" panose="020F0502020204030204" pitchFamily="34" charset="0"/>
              </a:rPr>
              <a:t>Think about the last time you were ill.</a:t>
            </a:r>
          </a:p>
          <a:p>
            <a:pPr>
              <a:lnSpc>
                <a:spcPct val="130000"/>
              </a:lnSpc>
            </a:pPr>
            <a:r>
              <a:rPr lang="en-GB" sz="2400" dirty="0">
                <a:latin typeface="Calibri" panose="020F0502020204030204" pitchFamily="34" charset="0"/>
              </a:rPr>
              <a:t>Was it a cough or a cold ? Something worse like measles? What is the worst illness you have had?</a:t>
            </a:r>
          </a:p>
          <a:p>
            <a:pPr>
              <a:lnSpc>
                <a:spcPct val="130000"/>
              </a:lnSpc>
            </a:pPr>
            <a:r>
              <a:rPr lang="en-GB" sz="2400" dirty="0">
                <a:latin typeface="Calibri" panose="020F0502020204030204" pitchFamily="34" charset="0"/>
              </a:rPr>
              <a:t>There are lots of different diseases.                                       Some happen everywhere whilst others,                          like malaria, occur more in developing                   countries where people do not have                               access to clean water and good                                  hygiene and sanitation.</a:t>
            </a:r>
          </a:p>
          <a:p>
            <a:pPr marL="0" indent="0" eaLnBrk="1" hangingPunct="1">
              <a:lnSpc>
                <a:spcPct val="130000"/>
              </a:lnSpc>
              <a:buNone/>
            </a:pPr>
            <a:r>
              <a:rPr lang="en-GB" sz="2000" dirty="0">
                <a:latin typeface="Calibri" panose="020F0502020204030204" pitchFamily="34" charset="0"/>
              </a:rPr>
              <a:t> </a:t>
            </a:r>
          </a:p>
          <a:p>
            <a:pPr eaLnBrk="1" hangingPunct="1">
              <a:lnSpc>
                <a:spcPct val="130000"/>
              </a:lnSpc>
            </a:pPr>
            <a:endParaRPr lang="en-GB" sz="2400" dirty="0"/>
          </a:p>
          <a:p>
            <a:pPr eaLnBrk="1" hangingPunct="1">
              <a:lnSpc>
                <a:spcPct val="130000"/>
              </a:lnSpc>
            </a:pPr>
            <a:endParaRPr lang="en-GB" sz="2400" dirty="0"/>
          </a:p>
        </p:txBody>
      </p:sp>
      <p:sp>
        <p:nvSpPr>
          <p:cNvPr id="10" name="Oval 9"/>
          <p:cNvSpPr/>
          <p:nvPr/>
        </p:nvSpPr>
        <p:spPr>
          <a:xfrm>
            <a:off x="8693888" y="2780928"/>
            <a:ext cx="882668" cy="885285"/>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5364088" y="6525436"/>
            <a:ext cx="663161" cy="665128"/>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745816"/>
            <a:ext cx="868680" cy="923544"/>
          </a:xfrm>
          <a:prstGeom prst="rect">
            <a:avLst/>
          </a:prstGeom>
        </p:spPr>
      </p:pic>
      <p:sp>
        <p:nvSpPr>
          <p:cNvPr id="2" name="Rectangle 1"/>
          <p:cNvSpPr/>
          <p:nvPr/>
        </p:nvSpPr>
        <p:spPr>
          <a:xfrm>
            <a:off x="8689447" y="6353852"/>
            <a:ext cx="468052" cy="5041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6038143" y="3666213"/>
            <a:ext cx="3564396" cy="356439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How do we get diseases?</a:t>
            </a:r>
            <a:endParaRPr lang="en-GB" dirty="0">
              <a:latin typeface="Calibri" panose="020F0502020204030204" pitchFamily="34" charset="0"/>
            </a:endParaRPr>
          </a:p>
        </p:txBody>
      </p:sp>
      <p:sp>
        <p:nvSpPr>
          <p:cNvPr id="16387" name="Rectangle 3"/>
          <p:cNvSpPr>
            <a:spLocks noGrp="1" noChangeArrowheads="1"/>
          </p:cNvSpPr>
          <p:nvPr>
            <p:ph idx="1"/>
          </p:nvPr>
        </p:nvSpPr>
        <p:spPr>
          <a:xfrm>
            <a:off x="814683" y="1343890"/>
            <a:ext cx="7416824" cy="5400600"/>
          </a:xfrm>
        </p:spPr>
        <p:txBody>
          <a:bodyPr/>
          <a:lstStyle/>
          <a:p>
            <a:pPr>
              <a:lnSpc>
                <a:spcPct val="130000"/>
              </a:lnSpc>
            </a:pPr>
            <a:r>
              <a:rPr lang="en-GB" sz="2400" dirty="0">
                <a:latin typeface="Calibri" panose="020F0502020204030204" pitchFamily="34" charset="0"/>
              </a:rPr>
              <a:t>Infectious diseases are diseases caused by micro-organisms that penetrate the body’s natural barriers.</a:t>
            </a:r>
          </a:p>
          <a:p>
            <a:pPr>
              <a:lnSpc>
                <a:spcPct val="130000"/>
              </a:lnSpc>
            </a:pPr>
            <a:r>
              <a:rPr lang="en-GB" sz="2400" dirty="0">
                <a:latin typeface="Calibri" panose="020F0502020204030204" pitchFamily="34" charset="0"/>
              </a:rPr>
              <a:t>In two minutes brainstorm all the different diseases you know, here and around the world and divide them into infectious diseases and non-infectious diseases.</a:t>
            </a:r>
          </a:p>
          <a:p>
            <a:pPr marL="0" indent="0" eaLnBrk="1" hangingPunct="1">
              <a:lnSpc>
                <a:spcPct val="130000"/>
              </a:lnSpc>
              <a:buNone/>
            </a:pPr>
            <a:r>
              <a:rPr lang="en-GB" sz="2000" dirty="0">
                <a:latin typeface="Calibri" panose="020F0502020204030204" pitchFamily="34" charset="0"/>
              </a:rPr>
              <a:t> </a:t>
            </a:r>
          </a:p>
          <a:p>
            <a:pPr eaLnBrk="1" hangingPunct="1">
              <a:lnSpc>
                <a:spcPct val="130000"/>
              </a:lnSpc>
            </a:pPr>
            <a:endParaRPr lang="en-GB" sz="2400" dirty="0"/>
          </a:p>
          <a:p>
            <a:pPr eaLnBrk="1" hangingPunct="1">
              <a:lnSpc>
                <a:spcPct val="130000"/>
              </a:lnSpc>
            </a:pPr>
            <a:endParaRPr lang="en-GB" sz="2400" dirty="0"/>
          </a:p>
        </p:txBody>
      </p:sp>
      <p:grpSp>
        <p:nvGrpSpPr>
          <p:cNvPr id="18" name="Group 17"/>
          <p:cNvGrpSpPr/>
          <p:nvPr/>
        </p:nvGrpSpPr>
        <p:grpSpPr>
          <a:xfrm>
            <a:off x="1403648" y="4077072"/>
            <a:ext cx="2808312" cy="2448272"/>
            <a:chOff x="1043608" y="3473480"/>
            <a:chExt cx="3630305" cy="3186752"/>
          </a:xfrm>
        </p:grpSpPr>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80" t="4755" r="12780" b="8118"/>
            <a:stretch/>
          </p:blipFill>
          <p:spPr bwMode="auto">
            <a:xfrm>
              <a:off x="1043608" y="3473480"/>
              <a:ext cx="3630305" cy="318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rot="21253106">
              <a:off x="1537660" y="3766402"/>
              <a:ext cx="2520280" cy="369332"/>
            </a:xfrm>
            <a:prstGeom prst="rect">
              <a:avLst/>
            </a:prstGeom>
            <a:noFill/>
          </p:spPr>
          <p:txBody>
            <a:bodyPr wrap="square" rtlCol="0">
              <a:spAutoFit/>
            </a:bodyPr>
            <a:lstStyle/>
            <a:p>
              <a:r>
                <a:rPr lang="en-GB" b="1" dirty="0">
                  <a:latin typeface="Segoe Script" panose="020B0504020000000003" pitchFamily="34" charset="0"/>
                </a:rPr>
                <a:t>Infectious Diseases</a:t>
              </a:r>
            </a:p>
          </p:txBody>
        </p:sp>
      </p:grpSp>
      <p:grpSp>
        <p:nvGrpSpPr>
          <p:cNvPr id="21" name="Group 20"/>
          <p:cNvGrpSpPr/>
          <p:nvPr/>
        </p:nvGrpSpPr>
        <p:grpSpPr>
          <a:xfrm>
            <a:off x="5004048" y="4077344"/>
            <a:ext cx="2808000" cy="2448000"/>
            <a:chOff x="4983122" y="3459330"/>
            <a:chExt cx="3627437" cy="3187700"/>
          </a:xfrm>
        </p:grpSpPr>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983122" y="3459330"/>
              <a:ext cx="362743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rot="173723">
              <a:off x="5430790" y="3919104"/>
              <a:ext cx="3172854" cy="353943"/>
            </a:xfrm>
            <a:prstGeom prst="rect">
              <a:avLst/>
            </a:prstGeom>
            <a:noFill/>
          </p:spPr>
          <p:txBody>
            <a:bodyPr wrap="square" rtlCol="0">
              <a:spAutoFit/>
            </a:bodyPr>
            <a:lstStyle/>
            <a:p>
              <a:r>
                <a:rPr lang="en-GB" sz="1700" b="1" dirty="0">
                  <a:latin typeface="Segoe Script" panose="020B0504020000000003" pitchFamily="34" charset="0"/>
                </a:rPr>
                <a:t>Non-infectious Diseases</a:t>
              </a:r>
            </a:p>
          </p:txBody>
        </p:sp>
      </p:grpSp>
      <p:sp>
        <p:nvSpPr>
          <p:cNvPr id="10" name="Oval 9"/>
          <p:cNvSpPr/>
          <p:nvPr/>
        </p:nvSpPr>
        <p:spPr>
          <a:xfrm>
            <a:off x="8293736" y="6122403"/>
            <a:ext cx="1068029" cy="1071194"/>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8901690" y="5384314"/>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C:\Users\Sophie.Moore\AppData\Local\Microsoft\Windows\Temporary Internet FilesContent.Word\virus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877272"/>
            <a:ext cx="873760" cy="924560"/>
          </a:xfrm>
          <a:prstGeom prst="rect">
            <a:avLst/>
          </a:prstGeom>
          <a:noFill/>
          <a:ln>
            <a:noFill/>
          </a:ln>
        </p:spPr>
      </p:pic>
      <p:sp>
        <p:nvSpPr>
          <p:cNvPr id="14" name="TextBox 13"/>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0256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How do infectious diseases spread?</a:t>
            </a:r>
            <a:endParaRPr lang="en-GB" dirty="0">
              <a:latin typeface="Calibri" panose="020F0502020204030204" pitchFamily="34" charset="0"/>
            </a:endParaRPr>
          </a:p>
        </p:txBody>
      </p:sp>
      <p:sp>
        <p:nvSpPr>
          <p:cNvPr id="16387" name="Rectangle 3"/>
          <p:cNvSpPr>
            <a:spLocks noGrp="1" noChangeArrowheads="1"/>
          </p:cNvSpPr>
          <p:nvPr>
            <p:ph idx="1"/>
          </p:nvPr>
        </p:nvSpPr>
        <p:spPr>
          <a:xfrm>
            <a:off x="810937" y="1200101"/>
            <a:ext cx="7416824" cy="5400600"/>
          </a:xfrm>
        </p:spPr>
        <p:txBody>
          <a:bodyPr/>
          <a:lstStyle/>
          <a:p>
            <a:pPr marL="0" indent="0">
              <a:lnSpc>
                <a:spcPct val="130000"/>
              </a:lnSpc>
              <a:buNone/>
            </a:pPr>
            <a:r>
              <a:rPr lang="en-GB" sz="2400" dirty="0">
                <a:latin typeface="Calibri" panose="020F0502020204030204" pitchFamily="34" charset="0"/>
              </a:rPr>
              <a:t>Any ideas?...</a:t>
            </a:r>
          </a:p>
          <a:p>
            <a:pPr marL="0" indent="0">
              <a:lnSpc>
                <a:spcPct val="130000"/>
              </a:lnSpc>
              <a:buNone/>
            </a:pPr>
            <a:r>
              <a:rPr lang="en-GB" sz="2400" dirty="0">
                <a:latin typeface="Calibri" panose="020F0502020204030204" pitchFamily="34" charset="0"/>
              </a:rPr>
              <a:t>Brainstorm in two minutes!</a:t>
            </a:r>
          </a:p>
          <a:p>
            <a:pPr marL="0" indent="0" eaLnBrk="1" hangingPunct="1">
              <a:lnSpc>
                <a:spcPct val="130000"/>
              </a:lnSpc>
              <a:buNone/>
            </a:pPr>
            <a:r>
              <a:rPr lang="en-GB" sz="2000" dirty="0">
                <a:latin typeface="Calibri" panose="020F0502020204030204" pitchFamily="34" charset="0"/>
              </a:rPr>
              <a:t> </a:t>
            </a:r>
          </a:p>
          <a:p>
            <a:pPr eaLnBrk="1" hangingPunct="1">
              <a:lnSpc>
                <a:spcPct val="130000"/>
              </a:lnSpc>
            </a:pPr>
            <a:endParaRPr lang="en-GB" sz="2400" dirty="0"/>
          </a:p>
          <a:p>
            <a:pPr eaLnBrk="1" hangingPunct="1">
              <a:lnSpc>
                <a:spcPct val="130000"/>
              </a:lnSpc>
            </a:pPr>
            <a:endParaRPr lang="en-GB" sz="2400" dirty="0"/>
          </a:p>
        </p:txBody>
      </p:sp>
      <p:sp>
        <p:nvSpPr>
          <p:cNvPr id="17" name="Oval 16"/>
          <p:cNvSpPr/>
          <p:nvPr/>
        </p:nvSpPr>
        <p:spPr>
          <a:xfrm>
            <a:off x="2411760" y="3042775"/>
            <a:ext cx="1174832" cy="1178313"/>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2354305" y="4653136"/>
            <a:ext cx="1421547" cy="156833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p:nvSpPr>
        <p:spPr>
          <a:xfrm>
            <a:off x="4120401" y="2423913"/>
            <a:ext cx="1720072" cy="172516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6020280" y="3789040"/>
            <a:ext cx="1720072" cy="156833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5081869" y="5085184"/>
            <a:ext cx="498243" cy="49972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p:nvSpPr>
        <p:spPr>
          <a:xfrm>
            <a:off x="1538267" y="4077072"/>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6429032" y="2824338"/>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descr="C:\Users\Sophie.Moore\AppData\Local\Microsoft\Windows\Temporary Internet FilesContent.Word\virus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937" y="5338649"/>
            <a:ext cx="873760" cy="924560"/>
          </a:xfrm>
          <a:prstGeom prst="rect">
            <a:avLst/>
          </a:prstGeom>
          <a:noFill/>
          <a:ln>
            <a:noFill/>
          </a:ln>
        </p:spPr>
      </p:pic>
      <p:pic>
        <p:nvPicPr>
          <p:cNvPr id="15" name="Picture 14" descr="C:\Users\Sophie.Moore\AppData\Local\Microsoft\Windows\Temporary Internet FilesContent.Word\virus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95936" y="4232632"/>
            <a:ext cx="873760" cy="924560"/>
          </a:xfrm>
          <a:prstGeom prst="rect">
            <a:avLst/>
          </a:prstGeom>
          <a:noFill/>
          <a:ln>
            <a:noFill/>
          </a:ln>
        </p:spPr>
      </p:pic>
      <p:pic>
        <p:nvPicPr>
          <p:cNvPr id="16" name="Picture 15" descr="C:\Users\Sophie.Moore\AppData\Local\Microsoft\Windows\Temporary Internet FilesContent.Word\virus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0648" y="2215353"/>
            <a:ext cx="873760" cy="924560"/>
          </a:xfrm>
          <a:prstGeom prst="rect">
            <a:avLst/>
          </a:prstGeom>
          <a:noFill/>
          <a:ln>
            <a:noFill/>
          </a:ln>
        </p:spPr>
      </p:pic>
      <p:sp>
        <p:nvSpPr>
          <p:cNvPr id="21" name="TextBox 20"/>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3509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Let’s shake hands?</a:t>
            </a:r>
          </a:p>
        </p:txBody>
      </p:sp>
      <p:sp>
        <p:nvSpPr>
          <p:cNvPr id="16387" name="Rectangle 3"/>
          <p:cNvSpPr>
            <a:spLocks noGrp="1" noChangeArrowheads="1"/>
          </p:cNvSpPr>
          <p:nvPr>
            <p:ph idx="1"/>
          </p:nvPr>
        </p:nvSpPr>
        <p:spPr>
          <a:xfrm>
            <a:off x="814683" y="1340768"/>
            <a:ext cx="7416824" cy="5400600"/>
          </a:xfrm>
        </p:spPr>
        <p:txBody>
          <a:bodyPr/>
          <a:lstStyle/>
          <a:p>
            <a:pPr>
              <a:lnSpc>
                <a:spcPct val="130000"/>
              </a:lnSpc>
            </a:pPr>
            <a:r>
              <a:rPr lang="en-GB" sz="2400" dirty="0">
                <a:latin typeface="Calibri" panose="020F0502020204030204" pitchFamily="34" charset="0"/>
              </a:rPr>
              <a:t>Your Stop the Spread challenge will focus on preventing diseases that are spread by hand to hand contact. </a:t>
            </a:r>
          </a:p>
          <a:p>
            <a:pPr>
              <a:lnSpc>
                <a:spcPct val="130000"/>
              </a:lnSpc>
            </a:pPr>
            <a:r>
              <a:rPr lang="en-GB" sz="2400" dirty="0">
                <a:latin typeface="Calibri" panose="020F0502020204030204" pitchFamily="34" charset="0"/>
              </a:rPr>
              <a:t>To help get you thinking about this topic you are going to do two short activities to discover more about…</a:t>
            </a:r>
          </a:p>
          <a:p>
            <a:pPr marL="457200" indent="-457200">
              <a:lnSpc>
                <a:spcPct val="130000"/>
              </a:lnSpc>
              <a:buFont typeface="+mj-lt"/>
              <a:buAutoNum type="arabicPeriod"/>
            </a:pPr>
            <a:r>
              <a:rPr lang="en-GB" sz="2400" dirty="0">
                <a:solidFill>
                  <a:srgbClr val="008E8F"/>
                </a:solidFill>
                <a:latin typeface="Calibri" panose="020F0502020204030204" pitchFamily="34" charset="0"/>
              </a:rPr>
              <a:t>How quickly infectious                                                      diseases can spread.</a:t>
            </a:r>
          </a:p>
          <a:p>
            <a:pPr marL="457200" indent="-457200">
              <a:lnSpc>
                <a:spcPct val="130000"/>
              </a:lnSpc>
              <a:buFont typeface="+mj-lt"/>
              <a:buAutoNum type="arabicPeriod"/>
            </a:pPr>
            <a:r>
              <a:rPr lang="en-GB" sz="2400" dirty="0">
                <a:solidFill>
                  <a:srgbClr val="008E8F"/>
                </a:solidFill>
                <a:latin typeface="Calibri" panose="020F0502020204030204" pitchFamily="34" charset="0"/>
              </a:rPr>
              <a:t>What you can do to reduce                                                the spread of infection.</a:t>
            </a:r>
          </a:p>
          <a:p>
            <a:pPr marL="0" indent="0" eaLnBrk="1" hangingPunct="1">
              <a:lnSpc>
                <a:spcPct val="130000"/>
              </a:lnSpc>
              <a:buNone/>
            </a:pPr>
            <a:r>
              <a:rPr lang="en-GB" sz="2000" dirty="0">
                <a:latin typeface="Calibri" panose="020F0502020204030204" pitchFamily="34" charset="0"/>
              </a:rPr>
              <a:t> </a:t>
            </a:r>
          </a:p>
          <a:p>
            <a:pPr eaLnBrk="1" hangingPunct="1">
              <a:lnSpc>
                <a:spcPct val="130000"/>
              </a:lnSpc>
            </a:pPr>
            <a:endParaRPr lang="en-GB" sz="2400" dirty="0"/>
          </a:p>
          <a:p>
            <a:pPr eaLnBrk="1" hangingPunct="1">
              <a:lnSpc>
                <a:spcPct val="130000"/>
              </a:lnSpc>
            </a:pPr>
            <a:endParaRPr lang="en-GB" sz="2400" dirty="0"/>
          </a:p>
        </p:txBody>
      </p:sp>
      <p:sp>
        <p:nvSpPr>
          <p:cNvPr id="5" name="Oval 4"/>
          <p:cNvSpPr/>
          <p:nvPr/>
        </p:nvSpPr>
        <p:spPr>
          <a:xfrm>
            <a:off x="5791922" y="3320988"/>
            <a:ext cx="3564396" cy="356439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5345516" y="6144114"/>
            <a:ext cx="882668" cy="885286"/>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C:\Users\Sophie.Moore\AppData\Local\Microsoft\Windows\Temporary Internet FilesContent.Word\spra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5733256"/>
            <a:ext cx="873760" cy="924560"/>
          </a:xfrm>
          <a:prstGeom prst="rect">
            <a:avLst/>
          </a:prstGeom>
          <a:noFill/>
          <a:ln>
            <a:noFill/>
          </a:ln>
        </p:spPr>
      </p:pic>
      <p:sp>
        <p:nvSpPr>
          <p:cNvPr id="8" name="TextBox 7"/>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938922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23" y="341807"/>
            <a:ext cx="7886700" cy="1325563"/>
          </a:xfrm>
        </p:spPr>
        <p:txBody>
          <a:bodyPr/>
          <a:lstStyle/>
          <a:p>
            <a:r>
              <a:rPr lang="en-GB" b="1" dirty="0">
                <a:solidFill>
                  <a:srgbClr val="008E8F"/>
                </a:solidFill>
                <a:latin typeface="Calibri" panose="020F0502020204030204" pitchFamily="34" charset="0"/>
              </a:rPr>
              <a:t>Infectious</a:t>
            </a:r>
            <a:r>
              <a:rPr lang="en-GB" dirty="0"/>
              <a:t> </a:t>
            </a:r>
            <a:r>
              <a:rPr lang="en-GB" b="1" dirty="0">
                <a:solidFill>
                  <a:srgbClr val="008E8F"/>
                </a:solidFill>
                <a:latin typeface="Calibri" panose="020F0502020204030204" pitchFamily="34" charset="0"/>
              </a:rPr>
              <a:t>Disease in Jersey </a:t>
            </a:r>
          </a:p>
        </p:txBody>
      </p:sp>
      <p:pic>
        <p:nvPicPr>
          <p:cNvPr id="4" name="Picture 2" descr="C:\Users\llayton\Desktop\1834 town m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366" y="1320799"/>
            <a:ext cx="4075113"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8414" y="1412776"/>
            <a:ext cx="3968496" cy="4708981"/>
          </a:xfrm>
          <a:prstGeom prst="rect">
            <a:avLst/>
          </a:prstGeom>
        </p:spPr>
        <p:txBody>
          <a:bodyPr wrap="square">
            <a:spAutoFit/>
          </a:bodyPr>
          <a:lstStyle/>
          <a:p>
            <a:r>
              <a:rPr lang="en-GB" sz="2000" dirty="0">
                <a:latin typeface="Calibri" panose="020F0502020204030204" pitchFamily="34" charset="0"/>
              </a:rPr>
              <a:t>200 years ago the water supply in St Helier was not clean.</a:t>
            </a:r>
          </a:p>
          <a:p>
            <a:endParaRPr lang="en-GB" sz="2000" dirty="0">
              <a:latin typeface="Calibri" panose="020F0502020204030204" pitchFamily="34" charset="0"/>
            </a:endParaRPr>
          </a:p>
          <a:p>
            <a:r>
              <a:rPr lang="en-GB" sz="2000" dirty="0">
                <a:latin typeface="Calibri" panose="020F0502020204030204" pitchFamily="34" charset="0"/>
              </a:rPr>
              <a:t>The town was overcrowded and waterborne diseases like cholera spread quickly. </a:t>
            </a:r>
          </a:p>
          <a:p>
            <a:endParaRPr lang="en-GB" sz="2000" dirty="0">
              <a:latin typeface="Calibri" panose="020F0502020204030204" pitchFamily="34" charset="0"/>
            </a:endParaRPr>
          </a:p>
          <a:p>
            <a:r>
              <a:rPr lang="en-GB" sz="2000" dirty="0">
                <a:latin typeface="Calibri" panose="020F0502020204030204" pitchFamily="34" charset="0"/>
              </a:rPr>
              <a:t>Records show that many people died from disease like cholera spread though drinking dirty water and poor hygiene, especially the poor.</a:t>
            </a:r>
          </a:p>
          <a:p>
            <a:endParaRPr lang="en-GB" sz="2000" dirty="0">
              <a:latin typeface="Calibri" panose="020F0502020204030204" pitchFamily="34" charset="0"/>
            </a:endParaRPr>
          </a:p>
          <a:p>
            <a:r>
              <a:rPr lang="en-GB" sz="2000" dirty="0">
                <a:latin typeface="Calibri" panose="020F0502020204030204" pitchFamily="34" charset="0"/>
              </a:rPr>
              <a:t>There were two major outbreaks of Cholera in 1832 and 1849</a:t>
            </a:r>
            <a:endParaRPr lang="en-US" sz="2400" dirty="0">
              <a:latin typeface="Calibri" panose="020F0502020204030204" pitchFamily="34" charset="0"/>
            </a:endParaRPr>
          </a:p>
        </p:txBody>
      </p:sp>
      <p:sp>
        <p:nvSpPr>
          <p:cNvPr id="6" name="TextBox 5"/>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8718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383"/>
            <a:ext cx="7886700" cy="1325563"/>
          </a:xfrm>
        </p:spPr>
        <p:txBody>
          <a:bodyPr>
            <a:normAutofit/>
          </a:bodyPr>
          <a:lstStyle/>
          <a:p>
            <a:r>
              <a:rPr lang="en-GB" b="1" dirty="0">
                <a:solidFill>
                  <a:srgbClr val="008E8F"/>
                </a:solidFill>
                <a:latin typeface="Calibri" panose="020F0502020204030204" pitchFamily="34" charset="0"/>
              </a:rPr>
              <a:t>The Cholera epidemics of 1832 and 1837</a:t>
            </a:r>
          </a:p>
        </p:txBody>
      </p:sp>
      <p:pic>
        <p:nvPicPr>
          <p:cNvPr id="4" name="Content Placeholder 3" descr="C:\Users\llayton\Desktop\Westmount cemetery.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8676"/>
          <a:stretch/>
        </p:blipFill>
        <p:spPr bwMode="auto">
          <a:xfrm>
            <a:off x="603650" y="4748805"/>
            <a:ext cx="4179233" cy="1704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512409" y="1400164"/>
            <a:ext cx="4112907" cy="3672408"/>
          </a:xfrm>
          <a:prstGeom prst="rect">
            <a:avLst/>
          </a:prstGeom>
        </p:spPr>
        <p:txBody>
          <a:bodyPr>
            <a:normAutofit fontScale="70000" lnSpcReduction="20000"/>
          </a:bodyPr>
          <a:lstStyle>
            <a:lvl1pPr marL="342900" marR="0" indent="-342900" algn="l" defTabSz="914400" rtl="0" latinLnBrk="0">
              <a:lnSpc>
                <a:spcPct val="10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10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10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10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10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0" marR="0" indent="342900" algn="l" defTabSz="914400" rtl="0" latinLnBrk="0">
              <a:lnSpc>
                <a:spcPct val="100000"/>
              </a:lnSpc>
              <a:spcBef>
                <a:spcPts val="700"/>
              </a:spcBef>
              <a:spcAft>
                <a:spcPts val="0"/>
              </a:spcAft>
              <a:buClrTx/>
              <a:buSzTx/>
              <a:buFont typeface="Wingdings"/>
              <a:buNone/>
              <a:tabLst/>
              <a:defRPr sz="3200" b="0" i="0" u="none" strike="noStrike" cap="none" spc="0" baseline="0">
                <a:ln>
                  <a:noFill/>
                </a:ln>
                <a:solidFill>
                  <a:srgbClr val="000000"/>
                </a:solidFill>
                <a:uFillTx/>
                <a:latin typeface="Trebuchet MS"/>
                <a:ea typeface="Trebuchet MS"/>
                <a:cs typeface="Trebuchet MS"/>
                <a:sym typeface="Trebuchet MS"/>
              </a:defRPr>
            </a:lvl6pPr>
            <a:lvl7pPr marL="0" marR="0" indent="342900" algn="l" defTabSz="914400" rtl="0" latinLnBrk="0">
              <a:lnSpc>
                <a:spcPct val="100000"/>
              </a:lnSpc>
              <a:spcBef>
                <a:spcPts val="700"/>
              </a:spcBef>
              <a:spcAft>
                <a:spcPts val="0"/>
              </a:spcAft>
              <a:buClrTx/>
              <a:buSzTx/>
              <a:buFont typeface="Wingdings"/>
              <a:buNone/>
              <a:tabLst/>
              <a:defRPr sz="3200" b="0" i="0" u="none" strike="noStrike" cap="none" spc="0" baseline="0">
                <a:ln>
                  <a:noFill/>
                </a:ln>
                <a:solidFill>
                  <a:srgbClr val="000000"/>
                </a:solidFill>
                <a:uFillTx/>
                <a:latin typeface="Trebuchet MS"/>
                <a:ea typeface="Trebuchet MS"/>
                <a:cs typeface="Trebuchet MS"/>
                <a:sym typeface="Trebuchet MS"/>
              </a:defRPr>
            </a:lvl7pPr>
            <a:lvl8pPr marL="0" marR="0" indent="342900" algn="l" defTabSz="914400" rtl="0" latinLnBrk="0">
              <a:lnSpc>
                <a:spcPct val="100000"/>
              </a:lnSpc>
              <a:spcBef>
                <a:spcPts val="700"/>
              </a:spcBef>
              <a:spcAft>
                <a:spcPts val="0"/>
              </a:spcAft>
              <a:buClrTx/>
              <a:buSzTx/>
              <a:buFont typeface="Wingdings"/>
              <a:buNone/>
              <a:tabLst/>
              <a:defRPr sz="3200" b="0" i="0" u="none" strike="noStrike" cap="none" spc="0" baseline="0">
                <a:ln>
                  <a:noFill/>
                </a:ln>
                <a:solidFill>
                  <a:srgbClr val="000000"/>
                </a:solidFill>
                <a:uFillTx/>
                <a:latin typeface="Trebuchet MS"/>
                <a:ea typeface="Trebuchet MS"/>
                <a:cs typeface="Trebuchet MS"/>
                <a:sym typeface="Trebuchet MS"/>
              </a:defRPr>
            </a:lvl8pPr>
            <a:lvl9pPr marL="0" marR="0" indent="342900" algn="l" defTabSz="914400" rtl="0" latinLnBrk="0">
              <a:lnSpc>
                <a:spcPct val="100000"/>
              </a:lnSpc>
              <a:spcBef>
                <a:spcPts val="700"/>
              </a:spcBef>
              <a:spcAft>
                <a:spcPts val="0"/>
              </a:spcAft>
              <a:buClrTx/>
              <a:buSzTx/>
              <a:buFont typeface="Wingdings"/>
              <a:buNone/>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0" indent="0" hangingPunct="1">
              <a:buFont typeface="Wingdings"/>
              <a:buNone/>
            </a:pPr>
            <a:r>
              <a:rPr lang="en-GB" sz="2800" dirty="0">
                <a:solidFill>
                  <a:schemeClr val="tx1"/>
                </a:solidFill>
                <a:latin typeface="Calibri" panose="020F0502020204030204" pitchFamily="34" charset="0"/>
                <a:ea typeface="+mn-ea"/>
                <a:cs typeface="+mn-cs"/>
              </a:rPr>
              <a:t>In 1832, 803 people were taken ill over 12 weeks and 347 died.</a:t>
            </a:r>
          </a:p>
          <a:p>
            <a:pPr marL="0" indent="0" hangingPunct="1">
              <a:buFont typeface="Wingdings"/>
              <a:buNone/>
            </a:pPr>
            <a:endParaRPr lang="en-GB" sz="700" dirty="0">
              <a:solidFill>
                <a:schemeClr val="tx1"/>
              </a:solidFill>
              <a:latin typeface="Calibri" panose="020F0502020204030204" pitchFamily="34" charset="0"/>
              <a:ea typeface="+mn-ea"/>
              <a:cs typeface="+mn-cs"/>
            </a:endParaRPr>
          </a:p>
          <a:p>
            <a:pPr marL="0" indent="0" hangingPunct="1">
              <a:buFont typeface="Wingdings"/>
              <a:buNone/>
            </a:pPr>
            <a:r>
              <a:rPr lang="en-GB" sz="2800" dirty="0">
                <a:solidFill>
                  <a:schemeClr val="tx1"/>
                </a:solidFill>
                <a:latin typeface="Calibri" panose="020F0502020204030204" pitchFamily="34" charset="0"/>
                <a:ea typeface="+mn-ea"/>
                <a:cs typeface="+mn-cs"/>
              </a:rPr>
              <a:t>In 1837, in19 days, there were 258 cases of cholera and 124 people died.</a:t>
            </a:r>
          </a:p>
          <a:p>
            <a:pPr marL="0" indent="0" hangingPunct="1">
              <a:buFont typeface="Wingdings"/>
              <a:buNone/>
            </a:pPr>
            <a:endParaRPr lang="en-GB" sz="1100" dirty="0">
              <a:solidFill>
                <a:schemeClr val="tx1"/>
              </a:solidFill>
              <a:latin typeface="Calibri" panose="020F0502020204030204" pitchFamily="34" charset="0"/>
              <a:ea typeface="+mn-ea"/>
              <a:cs typeface="+mn-cs"/>
            </a:endParaRPr>
          </a:p>
          <a:p>
            <a:pPr marL="0" indent="0" hangingPunct="1">
              <a:buFont typeface="Wingdings"/>
              <a:buNone/>
            </a:pPr>
            <a:r>
              <a:rPr lang="en-GB" sz="2800" dirty="0">
                <a:solidFill>
                  <a:schemeClr val="tx1"/>
                </a:solidFill>
                <a:latin typeface="Calibri" panose="020F0502020204030204" pitchFamily="34" charset="0"/>
                <a:ea typeface="+mn-ea"/>
                <a:cs typeface="+mn-cs"/>
              </a:rPr>
              <a:t>The deaths were concentrated in the poorer parts of town which had poor drainage and no water. </a:t>
            </a:r>
          </a:p>
          <a:p>
            <a:pPr marL="0" indent="0" hangingPunct="1">
              <a:buFont typeface="Wingdings"/>
              <a:buNone/>
            </a:pPr>
            <a:endParaRPr lang="en-GB" sz="1100" dirty="0">
              <a:solidFill>
                <a:schemeClr val="tx1"/>
              </a:solidFill>
              <a:latin typeface="Calibri" panose="020F0502020204030204" pitchFamily="34" charset="0"/>
              <a:ea typeface="+mn-ea"/>
              <a:cs typeface="+mn-cs"/>
            </a:endParaRPr>
          </a:p>
          <a:p>
            <a:pPr marL="0" indent="0" hangingPunct="1">
              <a:buFont typeface="Wingdings"/>
              <a:buNone/>
            </a:pPr>
            <a:r>
              <a:rPr lang="en-GB" sz="2800" dirty="0">
                <a:solidFill>
                  <a:schemeClr val="tx1"/>
                </a:solidFill>
                <a:latin typeface="Calibri" panose="020F0502020204030204" pitchFamily="34" charset="0"/>
                <a:ea typeface="+mn-ea"/>
                <a:cs typeface="+mn-cs"/>
              </a:rPr>
              <a:t>St Helier had to create a new cemetery to cope with the extra </a:t>
            </a:r>
            <a:r>
              <a:rPr lang="en-GB" sz="2900" dirty="0">
                <a:solidFill>
                  <a:schemeClr val="tx1"/>
                </a:solidFill>
                <a:latin typeface="Calibri" panose="020F0502020204030204" pitchFamily="34" charset="0"/>
                <a:ea typeface="+mn-ea"/>
                <a:cs typeface="+mn-cs"/>
              </a:rPr>
              <a:t>burials</a:t>
            </a:r>
          </a:p>
          <a:p>
            <a:pPr marL="0" indent="0" hangingPunct="1">
              <a:buFont typeface="Wingdings"/>
              <a:buNone/>
            </a:pPr>
            <a:endParaRPr lang="en-GB" sz="2400" dirty="0">
              <a:solidFill>
                <a:schemeClr val="accent3">
                  <a:lumMod val="75000"/>
                </a:schemeClr>
              </a:solidFill>
            </a:endParaRPr>
          </a:p>
        </p:txBody>
      </p:sp>
      <p:sp>
        <p:nvSpPr>
          <p:cNvPr id="6" name="TextBox 5"/>
          <p:cNvSpPr txBox="1"/>
          <p:nvPr/>
        </p:nvSpPr>
        <p:spPr>
          <a:xfrm>
            <a:off x="4915987" y="1328155"/>
            <a:ext cx="1750202" cy="3816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GB" sz="2000" dirty="0">
                <a:latin typeface="Calibri" panose="020F0502020204030204" pitchFamily="34" charset="0"/>
              </a:rPr>
              <a:t>Eventually, the Constable of St Helier, Pierre Le Sueur, organised for the drainage system to be improved in Town in the late 1800s.  </a:t>
            </a:r>
          </a:p>
          <a:p>
            <a:endParaRPr lang="en-GB" sz="1600" dirty="0">
              <a:solidFill>
                <a:schemeClr val="accent3">
                  <a:lumMod val="75000"/>
                </a:schemeClr>
              </a:solidFill>
            </a:endParaRPr>
          </a:p>
          <a:p>
            <a:endParaRPr lang="en-US" sz="2400" dirty="0">
              <a:solidFill>
                <a:schemeClr val="accent3">
                  <a:lumMod val="75000"/>
                </a:schemeClr>
              </a:solidFill>
            </a:endParaRPr>
          </a:p>
        </p:txBody>
      </p:sp>
      <p:pic>
        <p:nvPicPr>
          <p:cNvPr id="7" name="Picture 6" descr="C:\Users\llayton\Desktop\Peace Trail\Peace Trail images\5. Broad Street\Pierre Le Sueu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73" t="5019" r="13271" b="11118"/>
          <a:stretch/>
        </p:blipFill>
        <p:spPr bwMode="auto">
          <a:xfrm>
            <a:off x="6831058" y="1412776"/>
            <a:ext cx="1796405" cy="24482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55055" y="4653136"/>
            <a:ext cx="3672408" cy="1631216"/>
          </a:xfrm>
          <a:prstGeom prst="rect">
            <a:avLst/>
          </a:prstGeom>
          <a:noFill/>
        </p:spPr>
        <p:txBody>
          <a:bodyPr wrap="square" rtlCol="0">
            <a:spAutoFit/>
          </a:bodyPr>
          <a:lstStyle/>
          <a:p>
            <a:r>
              <a:rPr lang="en-GB" sz="2000" dirty="0">
                <a:latin typeface="Calibri" panose="020F0502020204030204" pitchFamily="34" charset="0"/>
              </a:rPr>
              <a:t>This meant that the water systems became cleaner and cholera epidemics were stopped. He had a monument built to him in Broad Street.</a:t>
            </a:r>
            <a:r>
              <a:rPr lang="en-GB" sz="2000" dirty="0">
                <a:solidFill>
                  <a:schemeClr val="accent3">
                    <a:lumMod val="75000"/>
                  </a:schemeClr>
                </a:solidFill>
              </a:rPr>
              <a:t> </a:t>
            </a:r>
          </a:p>
        </p:txBody>
      </p:sp>
      <p:sp>
        <p:nvSpPr>
          <p:cNvPr id="9" name="TextBox 8"/>
          <p:cNvSpPr txBox="1"/>
          <p:nvPr/>
        </p:nvSpPr>
        <p:spPr>
          <a:xfrm>
            <a:off x="7429609"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778394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137" y="1940345"/>
            <a:ext cx="274601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Rectangle 2"/>
          <p:cNvSpPr>
            <a:spLocks noGrp="1" noChangeArrowheads="1"/>
          </p:cNvSpPr>
          <p:nvPr>
            <p:ph type="title"/>
          </p:nvPr>
        </p:nvSpPr>
        <p:spPr>
          <a:xfrm>
            <a:off x="827584" y="365127"/>
            <a:ext cx="7632848" cy="1047650"/>
          </a:xfrm>
        </p:spPr>
        <p:txBody>
          <a:bodyPr/>
          <a:lstStyle/>
          <a:p>
            <a:r>
              <a:rPr lang="en-GB" b="1" dirty="0">
                <a:solidFill>
                  <a:srgbClr val="008E8F"/>
                </a:solidFill>
                <a:latin typeface="Calibri" panose="020F0502020204030204" pitchFamily="34" charset="0"/>
              </a:rPr>
              <a:t>Infectious disease – a global problem </a:t>
            </a:r>
          </a:p>
        </p:txBody>
      </p:sp>
      <p:sp>
        <p:nvSpPr>
          <p:cNvPr id="16387" name="Rectangle 3"/>
          <p:cNvSpPr>
            <a:spLocks noGrp="1" noChangeArrowheads="1"/>
          </p:cNvSpPr>
          <p:nvPr>
            <p:ph idx="1"/>
          </p:nvPr>
        </p:nvSpPr>
        <p:spPr>
          <a:xfrm>
            <a:off x="814683" y="1343890"/>
            <a:ext cx="7416824" cy="5400600"/>
          </a:xfrm>
        </p:spPr>
        <p:txBody>
          <a:bodyPr>
            <a:normAutofit/>
          </a:bodyPr>
          <a:lstStyle/>
          <a:p>
            <a:pPr>
              <a:lnSpc>
                <a:spcPct val="130000"/>
              </a:lnSpc>
            </a:pPr>
            <a:r>
              <a:rPr lang="en-GB" sz="2400" dirty="0">
                <a:latin typeface="Calibri" panose="020F0502020204030204" pitchFamily="34" charset="0"/>
              </a:rPr>
              <a:t>Has anyone heard of the Global Goals or          Sustainable Development Goals?</a:t>
            </a:r>
          </a:p>
          <a:p>
            <a:pPr>
              <a:lnSpc>
                <a:spcPct val="130000"/>
              </a:lnSpc>
            </a:pPr>
            <a:r>
              <a:rPr lang="en-GB" sz="2400" dirty="0">
                <a:latin typeface="Calibri" panose="020F0502020204030204" pitchFamily="34" charset="0"/>
              </a:rPr>
              <a:t>In 2015 The UN put together a set of                                                   17 Sustainable Development Goals (SDGs)                        or Global Goals to end poverty by 2030.</a:t>
            </a:r>
          </a:p>
          <a:p>
            <a:pPr>
              <a:lnSpc>
                <a:spcPct val="130000"/>
              </a:lnSpc>
            </a:pPr>
            <a:r>
              <a:rPr lang="en-GB" sz="2400" dirty="0">
                <a:latin typeface="Calibri" panose="020F0502020204030204" pitchFamily="34" charset="0"/>
              </a:rPr>
              <a:t>Two focus on the prevention of infectious diseases…     so it is a really important issue!</a:t>
            </a:r>
          </a:p>
          <a:p>
            <a:pPr>
              <a:lnSpc>
                <a:spcPct val="130000"/>
              </a:lnSpc>
              <a:buFontTx/>
              <a:buChar char="-"/>
            </a:pPr>
            <a:r>
              <a:rPr lang="en-GB" sz="2400" dirty="0">
                <a:solidFill>
                  <a:srgbClr val="008E8F"/>
                </a:solidFill>
                <a:latin typeface="Calibri" panose="020F0502020204030204" pitchFamily="34" charset="0"/>
              </a:rPr>
              <a:t>Global Goal 3:  Good health and well-being.</a:t>
            </a:r>
          </a:p>
          <a:p>
            <a:pPr>
              <a:lnSpc>
                <a:spcPct val="130000"/>
              </a:lnSpc>
              <a:buFontTx/>
              <a:buChar char="-"/>
            </a:pPr>
            <a:r>
              <a:rPr lang="en-GB" sz="2400" dirty="0">
                <a:solidFill>
                  <a:srgbClr val="008E8F"/>
                </a:solidFill>
                <a:latin typeface="Calibri" panose="020F0502020204030204" pitchFamily="34" charset="0"/>
              </a:rPr>
              <a:t>Global Goal 6: Water and Sanitation.</a:t>
            </a:r>
          </a:p>
          <a:p>
            <a:pPr marL="0" indent="0" eaLnBrk="1" hangingPunct="1">
              <a:lnSpc>
                <a:spcPct val="130000"/>
              </a:lnSpc>
              <a:buNone/>
            </a:pPr>
            <a:r>
              <a:rPr lang="en-GB" sz="2000" dirty="0">
                <a:latin typeface="Calibri" panose="020F0502020204030204" pitchFamily="34" charset="0"/>
              </a:rPr>
              <a:t> </a:t>
            </a:r>
          </a:p>
          <a:p>
            <a:pPr eaLnBrk="1" hangingPunct="1">
              <a:lnSpc>
                <a:spcPct val="130000"/>
              </a:lnSpc>
            </a:pPr>
            <a:endParaRPr lang="en-GB" sz="2400" dirty="0"/>
          </a:p>
          <a:p>
            <a:pPr eaLnBrk="1" hangingPunct="1">
              <a:lnSpc>
                <a:spcPct val="130000"/>
              </a:lnSpc>
            </a:pPr>
            <a:endParaRPr lang="en-GB" sz="24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089716" y="4497010"/>
            <a:ext cx="1129968" cy="10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0600" y="5636158"/>
            <a:ext cx="1139084" cy="107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8721710" y="6442159"/>
            <a:ext cx="602874" cy="604662"/>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C:\Users\Sophie.Moore\AppData\Local\Microsoft\Windows\Temporary Internet FilesContent.Word\glob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390" y="5904256"/>
            <a:ext cx="873760" cy="924560"/>
          </a:xfrm>
          <a:prstGeom prst="rect">
            <a:avLst/>
          </a:prstGeom>
          <a:noFill/>
          <a:ln>
            <a:noFill/>
          </a:ln>
        </p:spPr>
      </p:pic>
      <p:sp>
        <p:nvSpPr>
          <p:cNvPr id="2" name="TextBox 1"/>
          <p:cNvSpPr txBox="1"/>
          <p:nvPr/>
        </p:nvSpPr>
        <p:spPr>
          <a:xfrm>
            <a:off x="7380312" y="260648"/>
            <a:ext cx="1574488" cy="129614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0254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27584" y="365127"/>
            <a:ext cx="7416824" cy="1047650"/>
          </a:xfrm>
        </p:spPr>
        <p:txBody>
          <a:bodyPr/>
          <a:lstStyle/>
          <a:p>
            <a:r>
              <a:rPr lang="en-GB" b="1" dirty="0">
                <a:solidFill>
                  <a:srgbClr val="008E8F"/>
                </a:solidFill>
                <a:latin typeface="Calibri" panose="020F0502020204030204" pitchFamily="34" charset="0"/>
              </a:rPr>
              <a:t>What is already being done?</a:t>
            </a:r>
          </a:p>
        </p:txBody>
      </p:sp>
      <p:sp>
        <p:nvSpPr>
          <p:cNvPr id="16387" name="Rectangle 3"/>
          <p:cNvSpPr>
            <a:spLocks noGrp="1" noChangeArrowheads="1"/>
          </p:cNvSpPr>
          <p:nvPr>
            <p:ph idx="1"/>
          </p:nvPr>
        </p:nvSpPr>
        <p:spPr>
          <a:xfrm>
            <a:off x="859413" y="1279024"/>
            <a:ext cx="7416824" cy="5400600"/>
          </a:xfrm>
        </p:spPr>
        <p:txBody>
          <a:bodyPr>
            <a:noAutofit/>
          </a:bodyPr>
          <a:lstStyle/>
          <a:p>
            <a:pPr marL="457200" indent="-457200">
              <a:lnSpc>
                <a:spcPct val="130000"/>
              </a:lnSpc>
              <a:buFont typeface="+mj-lt"/>
              <a:buAutoNum type="arabicPeriod"/>
            </a:pPr>
            <a:r>
              <a:rPr lang="en-GB" sz="2400" dirty="0">
                <a:solidFill>
                  <a:srgbClr val="008E8F"/>
                </a:solidFill>
                <a:latin typeface="Calibri" panose="020F0502020204030204" pitchFamily="34" charset="0"/>
              </a:rPr>
              <a:t>Educating children</a:t>
            </a:r>
            <a:endParaRPr lang="en-GB" sz="2400" dirty="0">
              <a:latin typeface="Calibri" panose="020F0502020204030204" pitchFamily="34" charset="0"/>
            </a:endParaRPr>
          </a:p>
          <a:p>
            <a:pPr marL="0" indent="0">
              <a:lnSpc>
                <a:spcPct val="130000"/>
              </a:lnSpc>
              <a:buNone/>
            </a:pPr>
            <a:r>
              <a:rPr lang="en-GB" sz="2400" dirty="0">
                <a:latin typeface="Calibri" panose="020F0502020204030204" pitchFamily="34" charset="0"/>
                <a:hlinkClick r:id="rId3"/>
              </a:rPr>
              <a:t>https://vimeo.com/169209845</a:t>
            </a:r>
            <a:r>
              <a:rPr lang="en-GB" sz="2400" dirty="0">
                <a:latin typeface="Calibri" panose="020F0502020204030204" pitchFamily="34" charset="0"/>
              </a:rPr>
              <a:t> </a:t>
            </a:r>
          </a:p>
          <a:p>
            <a:pPr marL="457200" indent="-457200">
              <a:lnSpc>
                <a:spcPct val="130000"/>
              </a:lnSpc>
              <a:buFont typeface="+mj-lt"/>
              <a:buAutoNum type="arabicPeriod"/>
            </a:pPr>
            <a:endParaRPr lang="en-GB" sz="2400" dirty="0">
              <a:latin typeface="Calibri" panose="020F0502020204030204" pitchFamily="34" charset="0"/>
            </a:endParaRPr>
          </a:p>
          <a:p>
            <a:pPr marL="0" indent="0">
              <a:lnSpc>
                <a:spcPct val="130000"/>
              </a:lnSpc>
              <a:buNone/>
            </a:pPr>
            <a:r>
              <a:rPr lang="en-GB" sz="2400" dirty="0">
                <a:solidFill>
                  <a:srgbClr val="008E8F"/>
                </a:solidFill>
                <a:latin typeface="Calibri" panose="020F0502020204030204" pitchFamily="34" charset="0"/>
              </a:rPr>
              <a:t>2. WASH in Schools</a:t>
            </a:r>
          </a:p>
          <a:p>
            <a:pPr marL="0" indent="0">
              <a:lnSpc>
                <a:spcPct val="130000"/>
              </a:lnSpc>
              <a:buNone/>
            </a:pPr>
            <a:r>
              <a:rPr lang="en-GB" sz="2400" dirty="0">
                <a:latin typeface="Calibri" panose="020F0502020204030204" pitchFamily="34" charset="0"/>
              </a:rPr>
              <a:t> Read the case study from Ethiopia and look </a:t>
            </a:r>
          </a:p>
          <a:p>
            <a:pPr marL="0" indent="0">
              <a:lnSpc>
                <a:spcPct val="130000"/>
              </a:lnSpc>
              <a:buNone/>
            </a:pPr>
            <a:r>
              <a:rPr lang="en-GB" sz="2400" dirty="0">
                <a:latin typeface="Calibri" panose="020F0502020204030204" pitchFamily="34" charset="0"/>
              </a:rPr>
              <a:t>At the JOA fact sheet to see what other </a:t>
            </a:r>
          </a:p>
          <a:p>
            <a:pPr marL="0" indent="0">
              <a:lnSpc>
                <a:spcPct val="130000"/>
              </a:lnSpc>
              <a:buNone/>
            </a:pPr>
            <a:r>
              <a:rPr lang="en-GB" sz="2400" dirty="0">
                <a:latin typeface="Calibri" panose="020F0502020204030204" pitchFamily="34" charset="0"/>
              </a:rPr>
              <a:t>Work JOA is doing around the world to </a:t>
            </a:r>
          </a:p>
          <a:p>
            <a:pPr marL="0" indent="0">
              <a:lnSpc>
                <a:spcPct val="130000"/>
              </a:lnSpc>
              <a:buNone/>
            </a:pPr>
            <a:r>
              <a:rPr lang="en-GB" sz="2400" dirty="0">
                <a:latin typeface="Calibri" panose="020F0502020204030204" pitchFamily="34" charset="0"/>
              </a:rPr>
              <a:t>tackle global poverty.</a:t>
            </a:r>
          </a:p>
          <a:p>
            <a:pPr marL="0" indent="0">
              <a:lnSpc>
                <a:spcPct val="130000"/>
              </a:lnSpc>
              <a:buNone/>
            </a:pPr>
            <a:endParaRPr lang="en-GB" sz="2400" dirty="0">
              <a:latin typeface="Calibri" panose="020F0502020204030204" pitchFamily="34" charset="0"/>
            </a:endParaRPr>
          </a:p>
        </p:txBody>
      </p:sp>
      <p:sp>
        <p:nvSpPr>
          <p:cNvPr id="6" name="Oval 5"/>
          <p:cNvSpPr/>
          <p:nvPr/>
        </p:nvSpPr>
        <p:spPr>
          <a:xfrm>
            <a:off x="5250325" y="1279024"/>
            <a:ext cx="2213210" cy="221321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p:nvSpPr>
        <p:spPr>
          <a:xfrm>
            <a:off x="7463535" y="2746228"/>
            <a:ext cx="729477" cy="731641"/>
          </a:xfrm>
          <a:prstGeom prst="ellipse">
            <a:avLst/>
          </a:prstGeom>
          <a:solidFill>
            <a:srgbClr val="008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C:\Users\Sophie.Moore\AppData\Local\Microsoft\Windows\Temporary Internet FilesContent.Word\inject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61248"/>
            <a:ext cx="873760" cy="924560"/>
          </a:xfrm>
          <a:prstGeom prst="rect">
            <a:avLst/>
          </a:prstGeom>
          <a:noFill/>
          <a:ln>
            <a:noFill/>
          </a:ln>
        </p:spPr>
      </p:pic>
      <p:sp>
        <p:nvSpPr>
          <p:cNvPr id="10" name="TextBox 9"/>
          <p:cNvSpPr txBox="1"/>
          <p:nvPr/>
        </p:nvSpPr>
        <p:spPr>
          <a:xfrm>
            <a:off x="7380312" y="188640"/>
            <a:ext cx="1224136" cy="1224136"/>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863790496"/>
      </p:ext>
    </p:extLst>
  </p:cSld>
  <p:clrMapOvr>
    <a:masterClrMapping/>
  </p:clrMapOvr>
</p:sld>
</file>

<file path=ppt/theme/theme1.xml><?xml version="1.0" encoding="utf-8"?>
<a:theme xmlns:a="http://schemas.openxmlformats.org/drawingml/2006/main" name="PowerPoint 2010">
  <a:themeElements>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yellow">
  <a:themeElements>
    <a:clrScheme name="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ell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yell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yell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yell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yell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yell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ell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yell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yell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yell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yell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yell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ed">
  <a:themeElements>
    <a:clrScheme nam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d">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inal slide - thank you (blue)">
  <a:themeElements>
    <a:clrScheme name="final slide - thank you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inal slide - thank you (magenta)">
  <a:themeElements>
    <a:clrScheme name="final slide - thank you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inal slide - thank you (cyan)">
  <a:themeElements>
    <a:clrScheme name="final slide - thank you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l slide - thank you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 slide - thank you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slide - thank you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slide - thank you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slide - thank you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slide - thank you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slide - thank you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slide - thank you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slide - thank you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slide - thank you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slide - thank you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slide - thank you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slide - thank you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yan">
  <a:themeElements>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 magenta">
  <a:themeElements>
    <a:clrScheme name="title slide -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slide - cyan">
  <a:themeElements>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 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 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 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 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 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 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 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 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 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 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 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 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 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lac">
  <a:themeElements>
    <a:clrScheme name="lil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la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la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la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la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la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la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la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la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la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la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la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la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la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genta">
  <a:themeElements>
    <a:clrScheme name="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gent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gen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gen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gen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gen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gen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gen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gen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gen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gen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gen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gen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gen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ue">
  <a:themeElements>
    <a:clrScheme nam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ight blue">
  <a:themeElements>
    <a:clrScheme name="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ight 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ght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ght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ght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ght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ght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ght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ght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ght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ght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ght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ght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ght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yan">
  <a:themeElements>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ya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ya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ya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ya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ya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ya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ya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ya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ya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ya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ya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ya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ya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B2BE627E82BC4BAFF6F72779512BEE" ma:contentTypeVersion="4" ma:contentTypeDescription="Create a new document." ma:contentTypeScope="" ma:versionID="21b27e03e78422d5459890fe5df4c757">
  <xsd:schema xmlns:xsd="http://www.w3.org/2001/XMLSchema" xmlns:xs="http://www.w3.org/2001/XMLSchema" xmlns:p="http://schemas.microsoft.com/office/2006/metadata/properties" xmlns:ns2="5888dc7e-574f-412b-b0c1-d1272ceede5a" targetNamespace="http://schemas.microsoft.com/office/2006/metadata/properties" ma:root="true" ma:fieldsID="b43cfebf591caf5f8cc2689f74223099" ns2:_="">
    <xsd:import namespace="5888dc7e-574f-412b-b0c1-d1272ceede5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8dc7e-574f-412b-b0c1-d1272ceede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DAFC8-A020-46C7-BBC8-2865EDE66473}">
  <ds:schemaRefs>
    <ds:schemaRef ds:uri="http://purl.org/dc/elements/1.1/"/>
    <ds:schemaRef ds:uri="http://schemas.openxmlformats.org/package/2006/metadata/core-properties"/>
    <ds:schemaRef ds:uri="5888dc7e-574f-412b-b0c1-d1272ceede5a"/>
    <ds:schemaRef ds:uri="http://schemas.microsoft.com/office/2006/documentManagement/types"/>
    <ds:schemaRef ds:uri="http://schemas.microsoft.com/office/infopath/2007/PartnerControls"/>
    <ds:schemaRef ds:uri="http://schemas.microsoft.com/office/2006/metadata/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683AC990-E852-4418-8FD6-1B124650AABB}">
  <ds:schemaRefs>
    <ds:schemaRef ds:uri="http://schemas.microsoft.com/sharepoint/v3/contenttype/forms"/>
  </ds:schemaRefs>
</ds:datastoreItem>
</file>

<file path=customXml/itemProps3.xml><?xml version="1.0" encoding="utf-8"?>
<ds:datastoreItem xmlns:ds="http://schemas.openxmlformats.org/officeDocument/2006/customXml" ds:itemID="{217CB667-4FC3-40D1-9DA2-B982D8642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8dc7e-574f-412b-b0c1-d1272ceed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PowerPoint%202010</Template>
  <TotalTime>2232</TotalTime>
  <Words>1013</Words>
  <Application>Microsoft Office PowerPoint</Application>
  <PresentationFormat>On-screen Show (4:3)</PresentationFormat>
  <Paragraphs>107</Paragraphs>
  <Slides>14</Slides>
  <Notes>12</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14</vt:i4>
      </vt:variant>
    </vt:vector>
  </HeadingPairs>
  <TitlesOfParts>
    <vt:vector size="36" baseType="lpstr">
      <vt:lpstr>Arial</vt:lpstr>
      <vt:lpstr>Calibri</vt:lpstr>
      <vt:lpstr>Calibri Light</vt:lpstr>
      <vt:lpstr>Segoe Script</vt:lpstr>
      <vt:lpstr>Trebuchet MS</vt:lpstr>
      <vt:lpstr>Wingdings</vt:lpstr>
      <vt:lpstr>PowerPoint 2010</vt:lpstr>
      <vt:lpstr>title slide - magenta</vt:lpstr>
      <vt:lpstr>title slide - cyan</vt:lpstr>
      <vt:lpstr>lilac</vt:lpstr>
      <vt:lpstr>magenta</vt:lpstr>
      <vt:lpstr>blue</vt:lpstr>
      <vt:lpstr>light blue</vt:lpstr>
      <vt:lpstr>cyan</vt:lpstr>
      <vt:lpstr>green</vt:lpstr>
      <vt:lpstr>yellow</vt:lpstr>
      <vt:lpstr>red</vt:lpstr>
      <vt:lpstr>final slide - thank you (blue)</vt:lpstr>
      <vt:lpstr>final slide - thank you (magenta)</vt:lpstr>
      <vt:lpstr>final slide - thank you (cyan)</vt:lpstr>
      <vt:lpstr>1_cyan</vt:lpstr>
      <vt:lpstr>2_Office Theme</vt:lpstr>
      <vt:lpstr>Stop the Spread    </vt:lpstr>
      <vt:lpstr>No one wants to get ill</vt:lpstr>
      <vt:lpstr>How do we get diseases?</vt:lpstr>
      <vt:lpstr>How do infectious diseases spread?</vt:lpstr>
      <vt:lpstr>Let’s shake hands?</vt:lpstr>
      <vt:lpstr>Infectious Disease in Jersey </vt:lpstr>
      <vt:lpstr>The Cholera epidemics of 1832 and 1837</vt:lpstr>
      <vt:lpstr>Infectious disease – a global problem </vt:lpstr>
      <vt:lpstr>What is already being done?</vt:lpstr>
      <vt:lpstr>Your Stop the Spread challenge</vt:lpstr>
      <vt:lpstr>How will you be judged?</vt:lpstr>
      <vt:lpstr>Key things to remember</vt:lpstr>
      <vt:lpstr>Key things to remember</vt:lpstr>
      <vt:lpstr>What solutions are already being used?</vt:lpstr>
    </vt:vector>
  </TitlesOfParts>
  <Company>Practical Action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dc:title>
  <dc:creator>Amanda Ross</dc:creator>
  <cp:lastModifiedBy>Peter Amory</cp:lastModifiedBy>
  <cp:revision>159</cp:revision>
  <cp:lastPrinted>2016-10-25T09:49:03Z</cp:lastPrinted>
  <dcterms:created xsi:type="dcterms:W3CDTF">2011-05-18T11:14:36Z</dcterms:created>
  <dcterms:modified xsi:type="dcterms:W3CDTF">2022-10-17T22:37:35Z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ent">
    <vt:lpwstr/>
  </property>
  <property fmtid="{D5CDD505-2E9C-101B-9397-08002B2CF9AE}" pid="3" name="doctype">
    <vt:lpwstr>Powerpoint</vt:lpwstr>
  </property>
  <property fmtid="{D5CDD505-2E9C-101B-9397-08002B2CF9AE}" pid="4" name="Description0">
    <vt:lpwstr>Powerpoint template</vt:lpwstr>
  </property>
  <property fmtid="{D5CDD505-2E9C-101B-9397-08002B2CF9AE}" pid="5" name="Display Name">
    <vt:lpwstr>New Powerpoint</vt:lpwstr>
  </property>
  <property fmtid="{D5CDD505-2E9C-101B-9397-08002B2CF9AE}" pid="6" name="ContentTypeId">
    <vt:lpwstr>0x0101003AB2BE627E82BC4BAFF6F72779512BEE</vt:lpwstr>
  </property>
  <property fmtid="{D5CDD505-2E9C-101B-9397-08002B2CF9AE}" pid="7" name="Unit">
    <vt:lpwstr>111;#K＆C|f5954d97-fe10-418c-ad84-bda6eb9ab95f</vt:lpwstr>
  </property>
  <property fmtid="{D5CDD505-2E9C-101B-9397-08002B2CF9AE}" pid="8" name="Org">
    <vt:lpwstr>24;#Practa|fb2cde24-ea12-499f-ae1d-548cfe8a1dc6</vt:lpwstr>
  </property>
  <property fmtid="{D5CDD505-2E9C-101B-9397-08002B2CF9AE}" pid="9" name="Cal_Year">
    <vt:lpwstr>69;#2011|4af324be-df59-48e5-9fd4-c7d3283f7e36</vt:lpwstr>
  </property>
  <property fmtid="{D5CDD505-2E9C-101B-9397-08002B2CF9AE}" pid="10" name="C/R Office">
    <vt:lpwstr>1;#UK|5ed35a90-2c37-47ee-b575-c9f90b896db7</vt:lpwstr>
  </property>
</Properties>
</file>